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0"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1A155-B8BD-47D1-AD66-ADFD2E4F02F5}"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1A155-B8BD-47D1-AD66-ADFD2E4F02F5}"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1A155-B8BD-47D1-AD66-ADFD2E4F02F5}"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1A155-B8BD-47D1-AD66-ADFD2E4F02F5}"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1A155-B8BD-47D1-AD66-ADFD2E4F02F5}"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1A155-B8BD-47D1-AD66-ADFD2E4F02F5}"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1A155-B8BD-47D1-AD66-ADFD2E4F02F5}"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1A155-B8BD-47D1-AD66-ADFD2E4F02F5}"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1A155-B8BD-47D1-AD66-ADFD2E4F02F5}"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1A155-B8BD-47D1-AD66-ADFD2E4F02F5}"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1A155-B8BD-47D1-AD66-ADFD2E4F02F5}"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78CC7-E4CC-4EA7-A714-90AE8FFB08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1A155-B8BD-47D1-AD66-ADFD2E4F02F5}"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78CC7-E4CC-4EA7-A714-90AE8FFB08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Sentence Variation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a:buNone/>
            </a:pPr>
            <a:r>
              <a:rPr lang="en-US" dirty="0" smtClean="0"/>
              <a:t>It all started one cold December day. I went to the store. I saw my friend. I asked my friend if he wanted to hang out. My friend said yes. My friend and I went to the coffee shop. I ordered coffee. The coffee was good. The coffee warmed me. My friend and I talked about how much we love Methods. I knew we would be friends for life.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pPr>
              <a:buNone/>
            </a:pPr>
            <a:r>
              <a:rPr lang="en-US" dirty="0" smtClean="0"/>
              <a:t>It all started one cold December day. Shopping at the store, I saw my good friend Josh. Happily, I skipped over to him and asked if he would like to hang out. Smile growing, eyes sparkling with happiness, Josh said he would love to. Through the brisk winter air we walked to a nearby coffee shop, The Wild Boar. Inside we ordered coffee and found somewhere comfortable to sit. My peppermint mocha was delicious! As the afternoon sun sank lower and lower in the sky, Josh and I talked about how much we love Methods. To find someone who loves Methods as much I as do can be rare; I knew we would be friends for life.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Sentence Starter Patterns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marL="514350" indent="-514350">
              <a:buFont typeface="+mj-lt"/>
              <a:buAutoNum type="arabicPeriod"/>
            </a:pPr>
            <a:r>
              <a:rPr lang="en-US" sz="2400" dirty="0" smtClean="0"/>
              <a:t>Noun: Cats peered from cages.</a:t>
            </a:r>
          </a:p>
          <a:p>
            <a:pPr marL="514350" indent="-514350">
              <a:buFont typeface="+mj-lt"/>
              <a:buAutoNum type="arabicPeriod"/>
            </a:pPr>
            <a:r>
              <a:rPr lang="en-US" sz="2400" dirty="0" smtClean="0"/>
              <a:t>Article + noun: The cats peered from cages.</a:t>
            </a:r>
          </a:p>
          <a:p>
            <a:pPr marL="514350" indent="-514350">
              <a:buFont typeface="+mj-lt"/>
              <a:buAutoNum type="arabicPeriod"/>
            </a:pPr>
            <a:r>
              <a:rPr lang="en-US" sz="2400" dirty="0" smtClean="0"/>
              <a:t>Adjective + noun: Anxious cats peered from cages.</a:t>
            </a:r>
          </a:p>
          <a:p>
            <a:pPr marL="514350" indent="-514350">
              <a:buFont typeface="+mj-lt"/>
              <a:buAutoNum type="arabicPeriod"/>
            </a:pPr>
            <a:r>
              <a:rPr lang="en-US" sz="2400" dirty="0" smtClean="0"/>
              <a:t>Pronoun: They peered from cages.</a:t>
            </a:r>
          </a:p>
          <a:p>
            <a:pPr marL="514350" indent="-514350">
              <a:buFont typeface="+mj-lt"/>
              <a:buAutoNum type="arabicPeriod"/>
            </a:pPr>
            <a:r>
              <a:rPr lang="en-US" sz="2400" dirty="0" smtClean="0"/>
              <a:t>Adverb: Unhappily, cats peered from cages.</a:t>
            </a:r>
          </a:p>
          <a:p>
            <a:pPr marL="514350" indent="-514350">
              <a:buFont typeface="+mj-lt"/>
              <a:buAutoNum type="arabicPeriod"/>
            </a:pPr>
            <a:r>
              <a:rPr lang="en-US" sz="2400" dirty="0" smtClean="0"/>
              <a:t>Absolute phrases: Eyes wide, ears twitching, cats peered from cages.</a:t>
            </a:r>
          </a:p>
          <a:p>
            <a:pPr marL="514350" indent="-514350">
              <a:buFont typeface="+mj-lt"/>
              <a:buAutoNum type="arabicPeriod"/>
            </a:pPr>
            <a:r>
              <a:rPr lang="en-US" sz="2400" dirty="0" smtClean="0"/>
              <a:t>Participial phrase: Munching on stale fish, cats peered from cages.</a:t>
            </a:r>
          </a:p>
          <a:p>
            <a:pPr marL="514350" indent="-514350">
              <a:buFont typeface="+mj-lt"/>
              <a:buAutoNum type="arabicPeriod"/>
            </a:pPr>
            <a:r>
              <a:rPr lang="en-US" sz="2400" dirty="0" smtClean="0"/>
              <a:t>Prepositional phrase: Beneath the glow of a full moon, cats peered from cages.</a:t>
            </a:r>
          </a:p>
          <a:p>
            <a:pPr marL="514350" indent="-514350">
              <a:buFont typeface="+mj-lt"/>
              <a:buAutoNum type="arabicPeriod"/>
            </a:pPr>
            <a:r>
              <a:rPr lang="en-US" sz="2400" dirty="0" smtClean="0"/>
              <a:t>Infinitive phrase: To watch for prowling rats, cats peered from cages.</a:t>
            </a:r>
          </a:p>
          <a:p>
            <a:pPr marL="514350" indent="-514350">
              <a:buFont typeface="+mj-lt"/>
              <a:buAutoNum type="arabicPeriod"/>
            </a:pPr>
            <a:r>
              <a:rPr lang="en-US" sz="2400" dirty="0" smtClean="0"/>
              <a:t>Adverbial clause: As the half moon arose in the dingy sky like a hunk of rancid cheese, cats peered from cages.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346</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Sentence Variation</vt:lpstr>
      <vt:lpstr>Example 1</vt:lpstr>
      <vt:lpstr>Example 2</vt:lpstr>
      <vt:lpstr>Sentence Starter Patterns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Variation</dc:title>
  <dc:creator>Anna</dc:creator>
  <cp:lastModifiedBy>Anna</cp:lastModifiedBy>
  <cp:revision>2</cp:revision>
  <dcterms:created xsi:type="dcterms:W3CDTF">2013-12-17T03:05:16Z</dcterms:created>
  <dcterms:modified xsi:type="dcterms:W3CDTF">2013-12-17T03:22:05Z</dcterms:modified>
</cp:coreProperties>
</file>