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87F3-8C9D-473C-9E7E-53A826EEAEB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7F9D-9BF9-494C-9EE7-11AD936B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Things </a:t>
            </a:r>
            <a:r>
              <a:rPr lang="en-US" i="1" dirty="0" smtClean="0"/>
              <a:t>You </a:t>
            </a:r>
            <a:r>
              <a:rPr lang="en-US" dirty="0" smtClean="0"/>
              <a:t>Carry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Activity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carry?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Think about some of things you carry in your own life or would carry if you were going to war.  </a:t>
            </a:r>
          </a:p>
          <a:p>
            <a:r>
              <a:rPr lang="en-US" dirty="0" smtClean="0"/>
              <a:t>These things could be physical items (a special necklace, an important book, a letter or photograph) or these things could be more figurative (the loss of a loved one, pride for your country, love for someone special).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on the writing of Tim O’Brien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what we discussed during our talk about the selected reading from the novel </a:t>
            </a:r>
            <a:r>
              <a:rPr lang="en-US" i="1" dirty="0" smtClean="0"/>
              <a:t>The Things They Carried.  </a:t>
            </a:r>
            <a:r>
              <a:rPr lang="en-US" dirty="0" smtClean="0"/>
              <a:t>Consider O’Brien’s </a:t>
            </a:r>
            <a:r>
              <a:rPr lang="en-US" dirty="0" smtClean="0"/>
              <a:t>characterization tools: earned abstractions, selection of detail, juxtaposition of ideas, and any other tools you observed (word </a:t>
            </a:r>
            <a:r>
              <a:rPr lang="en-US" dirty="0" smtClean="0"/>
              <a:t>choice, tone, structure, and general style</a:t>
            </a:r>
            <a:r>
              <a:rPr lang="en-US" dirty="0" smtClean="0"/>
              <a:t>.)</a:t>
            </a:r>
            <a:endParaRPr lang="en-US" dirty="0" smtClean="0"/>
          </a:p>
          <a:p>
            <a:r>
              <a:rPr lang="en-US" dirty="0" smtClean="0"/>
              <a:t>How could you allow his writing style to influence your own style?  Try to include some of the aspects in his writing in your own. </a:t>
            </a:r>
          </a:p>
          <a:p>
            <a:r>
              <a:rPr lang="en-US" dirty="0" smtClean="0"/>
              <a:t>Be prepared to explain your stylistic choices when we share as a class.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that we will be encouraging people to share, so perhaps there are some things you’d rather not share with the class.  </a:t>
            </a:r>
          </a:p>
          <a:p>
            <a:r>
              <a:rPr lang="en-US" dirty="0" smtClean="0"/>
              <a:t>However, this is a safe space and everyone will act with respect, understanding that some people may be sharing some very sensitive/personal information with 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219200"/>
            <a:ext cx="6781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carry a jacket or a coat for protection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protection from the world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to hide from the world and what is inside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to hide the truth and the lies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Depending on the weather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carry my feeling, my emotions, my personality, and my thoughts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are a lot of things I carry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But there are also things that carry me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My life carries my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gives me hope and it gives me the will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Because of my life I am who I am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am who I am because of the things 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carry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-Rhonda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Spigh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0"/>
            <a:ext cx="8610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Things I Carry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things I carry: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wallet, keys, chap-stick, a phone, Rolaids;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much, just to get me through the day.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Those things stay the same.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wallet: an assortment of collected cards,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ID, my ATM card, my Exxon card;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dollars (soon to be two),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Canadian money, old receipts, things I’m too lazy to throw away.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keys, just two keys: a house and a car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beeper thing, I guess I’d call it a remote.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chap-stick; I never need it unless I don’t have it with me.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phone: so I can know what I’m doing, without it I’d probably be lost (literally).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Rolaids: Heartburn’s a pain.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Today I carry a white Abercrombie and Fitch shirt,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khaki pants, and wallabies.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what day it is, I can be seen with a laptop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 couple of books at my side.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carry with me the carelessness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I have decided to adopt,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ambitions, and my fears.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carry friendship.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weight of each of these is undetermined,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they do not weigh me down.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-Jared Herring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566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Things You Carry</vt:lpstr>
      <vt:lpstr>What do you carry?</vt:lpstr>
      <vt:lpstr>Drawing on the writing of Tim O’Brien</vt:lpstr>
      <vt:lpstr>Sharing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Things You Carry</dc:title>
  <dc:creator>Anna</dc:creator>
  <cp:lastModifiedBy>Anna</cp:lastModifiedBy>
  <cp:revision>6</cp:revision>
  <dcterms:created xsi:type="dcterms:W3CDTF">2013-04-13T19:37:12Z</dcterms:created>
  <dcterms:modified xsi:type="dcterms:W3CDTF">2013-04-18T05:12:46Z</dcterms:modified>
</cp:coreProperties>
</file>