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FFFF"/>
    <a:srgbClr val="FF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D14A-2587-48EB-B328-E5F83C0E815B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7231-7F57-4083-8C04-5EEDE0F501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100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D14A-2587-48EB-B328-E5F83C0E815B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7231-7F57-4083-8C04-5EEDE0F501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511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D14A-2587-48EB-B328-E5F83C0E815B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7231-7F57-4083-8C04-5EEDE0F501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540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D14A-2587-48EB-B328-E5F83C0E815B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7231-7F57-4083-8C04-5EEDE0F501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600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D14A-2587-48EB-B328-E5F83C0E815B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7231-7F57-4083-8C04-5EEDE0F501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494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D14A-2587-48EB-B328-E5F83C0E815B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7231-7F57-4083-8C04-5EEDE0F501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975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D14A-2587-48EB-B328-E5F83C0E815B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7231-7F57-4083-8C04-5EEDE0F501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3852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D14A-2587-48EB-B328-E5F83C0E815B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7231-7F57-4083-8C04-5EEDE0F501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809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D14A-2587-48EB-B328-E5F83C0E815B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7231-7F57-4083-8C04-5EEDE0F501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730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D14A-2587-48EB-B328-E5F83C0E815B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7231-7F57-4083-8C04-5EEDE0F501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16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D14A-2587-48EB-B328-E5F83C0E815B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7231-7F57-4083-8C04-5EEDE0F501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32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5D14A-2587-48EB-B328-E5F83C0E815B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F7231-7F57-4083-8C04-5EEDE0F501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724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The Writing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07427"/>
            <a:ext cx="6400800" cy="89807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5 Steps</a:t>
            </a:r>
            <a:endParaRPr lang="en-US" sz="4800" dirty="0"/>
          </a:p>
        </p:txBody>
      </p:sp>
      <p:pic>
        <p:nvPicPr>
          <p:cNvPr id="6147" name="Picture 3" descr="C:\Users\ndudley\AppData\Local\Microsoft\Windows\Temporary Internet Files\Content.IE5\39FUY4DK\MP90044248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2350" y="1904999"/>
            <a:ext cx="2312698" cy="301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197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Prewriting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Writers should consider a subject, audience, purpose, form, and specific ways to generate and organize ideas.</a:t>
            </a:r>
          </a:p>
          <a:p>
            <a:r>
              <a:rPr lang="en-US" dirty="0" smtClean="0"/>
              <a:t>Prewriting strategies include: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Brainstorming</a:t>
            </a:r>
            <a:r>
              <a:rPr lang="en-US" dirty="0" smtClean="0"/>
              <a:t>		</a:t>
            </a:r>
            <a:r>
              <a:rPr lang="en-US" dirty="0" smtClean="0">
                <a:solidFill>
                  <a:schemeClr val="accent6"/>
                </a:solidFill>
              </a:rPr>
              <a:t>Free writing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7030A0"/>
                </a:solidFill>
              </a:rPr>
              <a:t>Daydreaming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B050"/>
                </a:solidFill>
              </a:rPr>
              <a:t>Reading aloud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Webbing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92D050"/>
                </a:solidFill>
              </a:rPr>
              <a:t>Imaging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33CC"/>
                </a:solidFill>
              </a:rPr>
              <a:t>Conversing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00FFFF"/>
                </a:solidFill>
              </a:rPr>
              <a:t>Questioning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FFCC00"/>
                </a:solidFill>
              </a:rPr>
              <a:t>Creating similes and metaphors</a:t>
            </a:r>
            <a:endParaRPr lang="en-US" dirty="0">
              <a:solidFill>
                <a:srgbClr val="FFCC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971800"/>
            <a:ext cx="1206500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reeform 3"/>
          <p:cNvSpPr/>
          <p:nvPr/>
        </p:nvSpPr>
        <p:spPr>
          <a:xfrm>
            <a:off x="7680961" y="1623060"/>
            <a:ext cx="129540" cy="53341"/>
          </a:xfrm>
          <a:custGeom>
            <a:avLst/>
            <a:gdLst/>
            <a:ahLst/>
            <a:cxnLst/>
            <a:rect l="0" t="0" r="0" b="0"/>
            <a:pathLst>
              <a:path w="129540" h="53341">
                <a:moveTo>
                  <a:pt x="0" y="45720"/>
                </a:moveTo>
                <a:lnTo>
                  <a:pt x="0" y="45720"/>
                </a:lnTo>
                <a:lnTo>
                  <a:pt x="0" y="45720"/>
                </a:lnTo>
                <a:lnTo>
                  <a:pt x="7619" y="45720"/>
                </a:lnTo>
                <a:lnTo>
                  <a:pt x="7619" y="45720"/>
                </a:lnTo>
                <a:lnTo>
                  <a:pt x="7619" y="53340"/>
                </a:lnTo>
                <a:lnTo>
                  <a:pt x="7619" y="45720"/>
                </a:lnTo>
                <a:lnTo>
                  <a:pt x="15239" y="45720"/>
                </a:lnTo>
                <a:lnTo>
                  <a:pt x="15239" y="45720"/>
                </a:lnTo>
                <a:lnTo>
                  <a:pt x="22859" y="45720"/>
                </a:lnTo>
                <a:lnTo>
                  <a:pt x="30479" y="45720"/>
                </a:lnTo>
                <a:lnTo>
                  <a:pt x="38100" y="45720"/>
                </a:lnTo>
                <a:lnTo>
                  <a:pt x="45719" y="45720"/>
                </a:lnTo>
                <a:lnTo>
                  <a:pt x="53339" y="38100"/>
                </a:lnTo>
                <a:lnTo>
                  <a:pt x="60959" y="30480"/>
                </a:lnTo>
                <a:lnTo>
                  <a:pt x="68579" y="30480"/>
                </a:lnTo>
                <a:lnTo>
                  <a:pt x="76200" y="22860"/>
                </a:lnTo>
                <a:lnTo>
                  <a:pt x="83819" y="15240"/>
                </a:lnTo>
                <a:lnTo>
                  <a:pt x="91439" y="15240"/>
                </a:lnTo>
                <a:lnTo>
                  <a:pt x="106679" y="7620"/>
                </a:lnTo>
                <a:lnTo>
                  <a:pt x="114300" y="7620"/>
                </a:lnTo>
                <a:lnTo>
                  <a:pt x="129539" y="0"/>
                </a:lnTo>
                <a:lnTo>
                  <a:pt x="12953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7818120" y="1417320"/>
            <a:ext cx="243842" cy="220981"/>
          </a:xfrm>
          <a:custGeom>
            <a:avLst/>
            <a:gdLst/>
            <a:ahLst/>
            <a:cxnLst/>
            <a:rect l="0" t="0" r="0" b="0"/>
            <a:pathLst>
              <a:path w="243842" h="220981">
                <a:moveTo>
                  <a:pt x="0" y="68580"/>
                </a:moveTo>
                <a:lnTo>
                  <a:pt x="0" y="68580"/>
                </a:lnTo>
                <a:lnTo>
                  <a:pt x="0" y="68580"/>
                </a:lnTo>
                <a:lnTo>
                  <a:pt x="7620" y="76200"/>
                </a:lnTo>
                <a:lnTo>
                  <a:pt x="7620" y="76200"/>
                </a:lnTo>
                <a:lnTo>
                  <a:pt x="7620" y="83820"/>
                </a:lnTo>
                <a:lnTo>
                  <a:pt x="7620" y="83820"/>
                </a:lnTo>
                <a:lnTo>
                  <a:pt x="7620" y="91440"/>
                </a:lnTo>
                <a:lnTo>
                  <a:pt x="15241" y="99060"/>
                </a:lnTo>
                <a:lnTo>
                  <a:pt x="15241" y="114300"/>
                </a:lnTo>
                <a:lnTo>
                  <a:pt x="22860" y="121920"/>
                </a:lnTo>
                <a:lnTo>
                  <a:pt x="30480" y="129540"/>
                </a:lnTo>
                <a:lnTo>
                  <a:pt x="30480" y="144780"/>
                </a:lnTo>
                <a:lnTo>
                  <a:pt x="38100" y="152400"/>
                </a:lnTo>
                <a:lnTo>
                  <a:pt x="45720" y="167640"/>
                </a:lnTo>
                <a:lnTo>
                  <a:pt x="45720" y="175260"/>
                </a:lnTo>
                <a:lnTo>
                  <a:pt x="53341" y="190500"/>
                </a:lnTo>
                <a:lnTo>
                  <a:pt x="60960" y="198120"/>
                </a:lnTo>
                <a:lnTo>
                  <a:pt x="60960" y="205740"/>
                </a:lnTo>
                <a:lnTo>
                  <a:pt x="68580" y="213360"/>
                </a:lnTo>
                <a:lnTo>
                  <a:pt x="76200" y="213360"/>
                </a:lnTo>
                <a:lnTo>
                  <a:pt x="83820" y="220980"/>
                </a:lnTo>
                <a:lnTo>
                  <a:pt x="91441" y="220980"/>
                </a:lnTo>
                <a:lnTo>
                  <a:pt x="99060" y="220980"/>
                </a:lnTo>
                <a:lnTo>
                  <a:pt x="99060" y="220980"/>
                </a:lnTo>
                <a:lnTo>
                  <a:pt x="106680" y="213360"/>
                </a:lnTo>
                <a:lnTo>
                  <a:pt x="114300" y="213360"/>
                </a:lnTo>
                <a:lnTo>
                  <a:pt x="114300" y="205740"/>
                </a:lnTo>
                <a:lnTo>
                  <a:pt x="121920" y="198120"/>
                </a:lnTo>
                <a:lnTo>
                  <a:pt x="129541" y="190500"/>
                </a:lnTo>
                <a:lnTo>
                  <a:pt x="129541" y="175260"/>
                </a:lnTo>
                <a:lnTo>
                  <a:pt x="137160" y="167640"/>
                </a:lnTo>
                <a:lnTo>
                  <a:pt x="137160" y="152400"/>
                </a:lnTo>
                <a:lnTo>
                  <a:pt x="137160" y="144780"/>
                </a:lnTo>
                <a:lnTo>
                  <a:pt x="144780" y="137160"/>
                </a:lnTo>
                <a:lnTo>
                  <a:pt x="144780" y="121920"/>
                </a:lnTo>
                <a:lnTo>
                  <a:pt x="144780" y="114300"/>
                </a:lnTo>
                <a:lnTo>
                  <a:pt x="137160" y="106680"/>
                </a:lnTo>
                <a:lnTo>
                  <a:pt x="137160" y="106680"/>
                </a:lnTo>
                <a:lnTo>
                  <a:pt x="137160" y="99060"/>
                </a:lnTo>
                <a:lnTo>
                  <a:pt x="137160" y="99060"/>
                </a:lnTo>
                <a:lnTo>
                  <a:pt x="137160" y="99060"/>
                </a:lnTo>
                <a:lnTo>
                  <a:pt x="137160" y="99060"/>
                </a:lnTo>
                <a:lnTo>
                  <a:pt x="137160" y="106680"/>
                </a:lnTo>
                <a:lnTo>
                  <a:pt x="137160" y="114300"/>
                </a:lnTo>
                <a:lnTo>
                  <a:pt x="137160" y="121920"/>
                </a:lnTo>
                <a:lnTo>
                  <a:pt x="144780" y="129540"/>
                </a:lnTo>
                <a:lnTo>
                  <a:pt x="144780" y="144780"/>
                </a:lnTo>
                <a:lnTo>
                  <a:pt x="152400" y="152400"/>
                </a:lnTo>
                <a:lnTo>
                  <a:pt x="152400" y="160020"/>
                </a:lnTo>
                <a:lnTo>
                  <a:pt x="160020" y="167640"/>
                </a:lnTo>
                <a:lnTo>
                  <a:pt x="167641" y="175260"/>
                </a:lnTo>
                <a:lnTo>
                  <a:pt x="167641" y="182880"/>
                </a:lnTo>
                <a:lnTo>
                  <a:pt x="175260" y="182880"/>
                </a:lnTo>
                <a:lnTo>
                  <a:pt x="182880" y="190500"/>
                </a:lnTo>
                <a:lnTo>
                  <a:pt x="190500" y="190500"/>
                </a:lnTo>
                <a:lnTo>
                  <a:pt x="198120" y="190500"/>
                </a:lnTo>
                <a:lnTo>
                  <a:pt x="205741" y="190500"/>
                </a:lnTo>
                <a:lnTo>
                  <a:pt x="213360" y="190500"/>
                </a:lnTo>
                <a:lnTo>
                  <a:pt x="220980" y="182880"/>
                </a:lnTo>
                <a:lnTo>
                  <a:pt x="228600" y="182880"/>
                </a:lnTo>
                <a:lnTo>
                  <a:pt x="236220" y="167640"/>
                </a:lnTo>
                <a:lnTo>
                  <a:pt x="236220" y="160020"/>
                </a:lnTo>
                <a:lnTo>
                  <a:pt x="243841" y="144780"/>
                </a:lnTo>
                <a:lnTo>
                  <a:pt x="243841" y="137160"/>
                </a:lnTo>
                <a:lnTo>
                  <a:pt x="243841" y="121920"/>
                </a:lnTo>
                <a:lnTo>
                  <a:pt x="243841" y="106680"/>
                </a:lnTo>
                <a:lnTo>
                  <a:pt x="243841" y="99060"/>
                </a:lnTo>
                <a:lnTo>
                  <a:pt x="236220" y="83820"/>
                </a:lnTo>
                <a:lnTo>
                  <a:pt x="236220" y="68580"/>
                </a:lnTo>
                <a:lnTo>
                  <a:pt x="228600" y="60960"/>
                </a:lnTo>
                <a:lnTo>
                  <a:pt x="220980" y="45720"/>
                </a:lnTo>
                <a:lnTo>
                  <a:pt x="213360" y="38100"/>
                </a:lnTo>
                <a:lnTo>
                  <a:pt x="213360" y="30480"/>
                </a:lnTo>
                <a:lnTo>
                  <a:pt x="205741" y="22860"/>
                </a:lnTo>
                <a:lnTo>
                  <a:pt x="198120" y="15240"/>
                </a:lnTo>
                <a:lnTo>
                  <a:pt x="190500" y="7620"/>
                </a:lnTo>
                <a:lnTo>
                  <a:pt x="190500" y="7620"/>
                </a:lnTo>
                <a:lnTo>
                  <a:pt x="182880" y="0"/>
                </a:lnTo>
                <a:lnTo>
                  <a:pt x="1828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054340" y="1386840"/>
            <a:ext cx="205741" cy="175261"/>
          </a:xfrm>
          <a:custGeom>
            <a:avLst/>
            <a:gdLst/>
            <a:ahLst/>
            <a:cxnLst/>
            <a:rect l="0" t="0" r="0" b="0"/>
            <a:pathLst>
              <a:path w="205741" h="175261">
                <a:moveTo>
                  <a:pt x="7621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621" y="7620"/>
                </a:lnTo>
                <a:lnTo>
                  <a:pt x="7621" y="7620"/>
                </a:lnTo>
                <a:lnTo>
                  <a:pt x="7621" y="15240"/>
                </a:lnTo>
                <a:lnTo>
                  <a:pt x="7621" y="15240"/>
                </a:lnTo>
                <a:lnTo>
                  <a:pt x="15240" y="22860"/>
                </a:lnTo>
                <a:lnTo>
                  <a:pt x="15240" y="30480"/>
                </a:lnTo>
                <a:lnTo>
                  <a:pt x="22860" y="30480"/>
                </a:lnTo>
                <a:lnTo>
                  <a:pt x="22860" y="45720"/>
                </a:lnTo>
                <a:lnTo>
                  <a:pt x="30480" y="53340"/>
                </a:lnTo>
                <a:lnTo>
                  <a:pt x="38100" y="60960"/>
                </a:lnTo>
                <a:lnTo>
                  <a:pt x="45721" y="68580"/>
                </a:lnTo>
                <a:lnTo>
                  <a:pt x="45721" y="76200"/>
                </a:lnTo>
                <a:lnTo>
                  <a:pt x="53340" y="91440"/>
                </a:lnTo>
                <a:lnTo>
                  <a:pt x="60960" y="99060"/>
                </a:lnTo>
                <a:lnTo>
                  <a:pt x="60960" y="106680"/>
                </a:lnTo>
                <a:lnTo>
                  <a:pt x="68580" y="114300"/>
                </a:lnTo>
                <a:lnTo>
                  <a:pt x="76200" y="121920"/>
                </a:lnTo>
                <a:lnTo>
                  <a:pt x="83821" y="137160"/>
                </a:lnTo>
                <a:lnTo>
                  <a:pt x="83821" y="144780"/>
                </a:lnTo>
                <a:lnTo>
                  <a:pt x="91440" y="144780"/>
                </a:lnTo>
                <a:lnTo>
                  <a:pt x="99060" y="152400"/>
                </a:lnTo>
                <a:lnTo>
                  <a:pt x="99060" y="160020"/>
                </a:lnTo>
                <a:lnTo>
                  <a:pt x="99060" y="160020"/>
                </a:lnTo>
                <a:lnTo>
                  <a:pt x="106680" y="167640"/>
                </a:lnTo>
                <a:lnTo>
                  <a:pt x="106680" y="167640"/>
                </a:lnTo>
                <a:lnTo>
                  <a:pt x="106680" y="167640"/>
                </a:lnTo>
                <a:lnTo>
                  <a:pt x="106680" y="175260"/>
                </a:lnTo>
                <a:lnTo>
                  <a:pt x="106680" y="175260"/>
                </a:lnTo>
                <a:lnTo>
                  <a:pt x="106680" y="175260"/>
                </a:lnTo>
                <a:lnTo>
                  <a:pt x="106680" y="167640"/>
                </a:lnTo>
                <a:lnTo>
                  <a:pt x="106680" y="167640"/>
                </a:lnTo>
                <a:lnTo>
                  <a:pt x="99060" y="160020"/>
                </a:lnTo>
                <a:lnTo>
                  <a:pt x="99060" y="152400"/>
                </a:lnTo>
                <a:lnTo>
                  <a:pt x="99060" y="144780"/>
                </a:lnTo>
                <a:lnTo>
                  <a:pt x="99060" y="137160"/>
                </a:lnTo>
                <a:lnTo>
                  <a:pt x="99060" y="129540"/>
                </a:lnTo>
                <a:lnTo>
                  <a:pt x="91440" y="121920"/>
                </a:lnTo>
                <a:lnTo>
                  <a:pt x="83821" y="106680"/>
                </a:lnTo>
                <a:lnTo>
                  <a:pt x="83821" y="99060"/>
                </a:lnTo>
                <a:lnTo>
                  <a:pt x="83821" y="91440"/>
                </a:lnTo>
                <a:lnTo>
                  <a:pt x="83821" y="91440"/>
                </a:lnTo>
                <a:lnTo>
                  <a:pt x="91440" y="83820"/>
                </a:lnTo>
                <a:lnTo>
                  <a:pt x="91440" y="76200"/>
                </a:lnTo>
                <a:lnTo>
                  <a:pt x="99060" y="76200"/>
                </a:lnTo>
                <a:lnTo>
                  <a:pt x="99060" y="76200"/>
                </a:lnTo>
                <a:lnTo>
                  <a:pt x="106680" y="68580"/>
                </a:lnTo>
                <a:lnTo>
                  <a:pt x="106680" y="68580"/>
                </a:lnTo>
                <a:lnTo>
                  <a:pt x="114300" y="68580"/>
                </a:lnTo>
                <a:lnTo>
                  <a:pt x="121921" y="68580"/>
                </a:lnTo>
                <a:lnTo>
                  <a:pt x="129540" y="76200"/>
                </a:lnTo>
                <a:lnTo>
                  <a:pt x="137160" y="76200"/>
                </a:lnTo>
                <a:lnTo>
                  <a:pt x="144780" y="76200"/>
                </a:lnTo>
                <a:lnTo>
                  <a:pt x="152400" y="76200"/>
                </a:lnTo>
                <a:lnTo>
                  <a:pt x="160021" y="83820"/>
                </a:lnTo>
                <a:lnTo>
                  <a:pt x="167640" y="91440"/>
                </a:lnTo>
                <a:lnTo>
                  <a:pt x="167640" y="91440"/>
                </a:lnTo>
                <a:lnTo>
                  <a:pt x="175260" y="99060"/>
                </a:lnTo>
                <a:lnTo>
                  <a:pt x="175260" y="99060"/>
                </a:lnTo>
                <a:lnTo>
                  <a:pt x="182880" y="106680"/>
                </a:lnTo>
                <a:lnTo>
                  <a:pt x="182880" y="114300"/>
                </a:lnTo>
                <a:lnTo>
                  <a:pt x="190500" y="114300"/>
                </a:lnTo>
                <a:lnTo>
                  <a:pt x="198121" y="114300"/>
                </a:lnTo>
                <a:lnTo>
                  <a:pt x="198121" y="121920"/>
                </a:lnTo>
                <a:lnTo>
                  <a:pt x="198121" y="121920"/>
                </a:lnTo>
                <a:lnTo>
                  <a:pt x="205740" y="129540"/>
                </a:lnTo>
                <a:lnTo>
                  <a:pt x="205740" y="1295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8267700" y="1379220"/>
            <a:ext cx="114301" cy="99061"/>
          </a:xfrm>
          <a:custGeom>
            <a:avLst/>
            <a:gdLst/>
            <a:ahLst/>
            <a:cxnLst/>
            <a:rect l="0" t="0" r="0" b="0"/>
            <a:pathLst>
              <a:path w="114301" h="99061">
                <a:moveTo>
                  <a:pt x="7620" y="15240"/>
                </a:moveTo>
                <a:lnTo>
                  <a:pt x="0" y="15240"/>
                </a:lnTo>
                <a:lnTo>
                  <a:pt x="0" y="22860"/>
                </a:lnTo>
                <a:lnTo>
                  <a:pt x="0" y="22860"/>
                </a:lnTo>
                <a:lnTo>
                  <a:pt x="0" y="30480"/>
                </a:lnTo>
                <a:lnTo>
                  <a:pt x="0" y="30480"/>
                </a:lnTo>
                <a:lnTo>
                  <a:pt x="0" y="38100"/>
                </a:lnTo>
                <a:lnTo>
                  <a:pt x="0" y="38100"/>
                </a:lnTo>
                <a:lnTo>
                  <a:pt x="0" y="45720"/>
                </a:lnTo>
                <a:lnTo>
                  <a:pt x="0" y="53340"/>
                </a:lnTo>
                <a:lnTo>
                  <a:pt x="7620" y="60960"/>
                </a:lnTo>
                <a:lnTo>
                  <a:pt x="7620" y="68580"/>
                </a:lnTo>
                <a:lnTo>
                  <a:pt x="7620" y="76200"/>
                </a:lnTo>
                <a:lnTo>
                  <a:pt x="7620" y="83820"/>
                </a:lnTo>
                <a:lnTo>
                  <a:pt x="15240" y="83820"/>
                </a:lnTo>
                <a:lnTo>
                  <a:pt x="15240" y="91440"/>
                </a:lnTo>
                <a:lnTo>
                  <a:pt x="22861" y="91440"/>
                </a:lnTo>
                <a:lnTo>
                  <a:pt x="30480" y="99060"/>
                </a:lnTo>
                <a:lnTo>
                  <a:pt x="30480" y="99060"/>
                </a:lnTo>
                <a:lnTo>
                  <a:pt x="38100" y="99060"/>
                </a:lnTo>
                <a:lnTo>
                  <a:pt x="45720" y="99060"/>
                </a:lnTo>
                <a:lnTo>
                  <a:pt x="53340" y="99060"/>
                </a:lnTo>
                <a:lnTo>
                  <a:pt x="60961" y="99060"/>
                </a:lnTo>
                <a:lnTo>
                  <a:pt x="60961" y="91440"/>
                </a:lnTo>
                <a:lnTo>
                  <a:pt x="76200" y="83820"/>
                </a:lnTo>
                <a:lnTo>
                  <a:pt x="83820" y="83820"/>
                </a:lnTo>
                <a:lnTo>
                  <a:pt x="91440" y="76200"/>
                </a:lnTo>
                <a:lnTo>
                  <a:pt x="91440" y="68580"/>
                </a:lnTo>
                <a:lnTo>
                  <a:pt x="99061" y="60960"/>
                </a:lnTo>
                <a:lnTo>
                  <a:pt x="106680" y="60960"/>
                </a:lnTo>
                <a:lnTo>
                  <a:pt x="106680" y="53340"/>
                </a:lnTo>
                <a:lnTo>
                  <a:pt x="106680" y="45720"/>
                </a:lnTo>
                <a:lnTo>
                  <a:pt x="114300" y="38100"/>
                </a:lnTo>
                <a:lnTo>
                  <a:pt x="114300" y="38100"/>
                </a:lnTo>
                <a:lnTo>
                  <a:pt x="106680" y="30480"/>
                </a:lnTo>
                <a:lnTo>
                  <a:pt x="106680" y="30480"/>
                </a:lnTo>
                <a:lnTo>
                  <a:pt x="106680" y="22860"/>
                </a:lnTo>
                <a:lnTo>
                  <a:pt x="99061" y="22860"/>
                </a:lnTo>
                <a:lnTo>
                  <a:pt x="91440" y="15240"/>
                </a:lnTo>
                <a:lnTo>
                  <a:pt x="83820" y="15240"/>
                </a:lnTo>
                <a:lnTo>
                  <a:pt x="76200" y="7620"/>
                </a:lnTo>
                <a:lnTo>
                  <a:pt x="68580" y="7620"/>
                </a:lnTo>
                <a:lnTo>
                  <a:pt x="60961" y="7620"/>
                </a:lnTo>
                <a:lnTo>
                  <a:pt x="53340" y="7620"/>
                </a:lnTo>
                <a:lnTo>
                  <a:pt x="45720" y="0"/>
                </a:lnTo>
                <a:lnTo>
                  <a:pt x="38100" y="0"/>
                </a:lnTo>
                <a:lnTo>
                  <a:pt x="38100" y="0"/>
                </a:lnTo>
                <a:lnTo>
                  <a:pt x="30480" y="0"/>
                </a:lnTo>
                <a:lnTo>
                  <a:pt x="22861" y="0"/>
                </a:lnTo>
                <a:lnTo>
                  <a:pt x="15240" y="0"/>
                </a:lnTo>
                <a:lnTo>
                  <a:pt x="15240" y="0"/>
                </a:ln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511540" y="1158240"/>
            <a:ext cx="213361" cy="213361"/>
          </a:xfrm>
          <a:custGeom>
            <a:avLst/>
            <a:gdLst/>
            <a:ahLst/>
            <a:cxnLst/>
            <a:rect l="0" t="0" r="0" b="0"/>
            <a:pathLst>
              <a:path w="213361" h="213361">
                <a:moveTo>
                  <a:pt x="15240" y="106680"/>
                </a:moveTo>
                <a:lnTo>
                  <a:pt x="7621" y="106680"/>
                </a:lnTo>
                <a:lnTo>
                  <a:pt x="7621" y="106680"/>
                </a:lnTo>
                <a:lnTo>
                  <a:pt x="0" y="106680"/>
                </a:lnTo>
                <a:lnTo>
                  <a:pt x="0" y="106680"/>
                </a:lnTo>
                <a:lnTo>
                  <a:pt x="0" y="106680"/>
                </a:lnTo>
                <a:lnTo>
                  <a:pt x="0" y="106680"/>
                </a:lnTo>
                <a:lnTo>
                  <a:pt x="0" y="106680"/>
                </a:lnTo>
                <a:lnTo>
                  <a:pt x="0" y="114300"/>
                </a:lnTo>
                <a:lnTo>
                  <a:pt x="7621" y="114300"/>
                </a:lnTo>
                <a:lnTo>
                  <a:pt x="7621" y="121920"/>
                </a:lnTo>
                <a:lnTo>
                  <a:pt x="7621" y="129540"/>
                </a:lnTo>
                <a:lnTo>
                  <a:pt x="15240" y="144780"/>
                </a:lnTo>
                <a:lnTo>
                  <a:pt x="15240" y="152400"/>
                </a:lnTo>
                <a:lnTo>
                  <a:pt x="22860" y="160020"/>
                </a:lnTo>
                <a:lnTo>
                  <a:pt x="22860" y="175260"/>
                </a:lnTo>
                <a:lnTo>
                  <a:pt x="30480" y="182880"/>
                </a:lnTo>
                <a:lnTo>
                  <a:pt x="38100" y="190500"/>
                </a:lnTo>
                <a:lnTo>
                  <a:pt x="38100" y="198120"/>
                </a:lnTo>
                <a:lnTo>
                  <a:pt x="45721" y="205740"/>
                </a:lnTo>
                <a:lnTo>
                  <a:pt x="53340" y="205740"/>
                </a:lnTo>
                <a:lnTo>
                  <a:pt x="53340" y="213360"/>
                </a:lnTo>
                <a:lnTo>
                  <a:pt x="60960" y="213360"/>
                </a:lnTo>
                <a:lnTo>
                  <a:pt x="68580" y="213360"/>
                </a:lnTo>
                <a:lnTo>
                  <a:pt x="76200" y="205740"/>
                </a:lnTo>
                <a:lnTo>
                  <a:pt x="83821" y="205740"/>
                </a:lnTo>
                <a:lnTo>
                  <a:pt x="91440" y="198120"/>
                </a:lnTo>
                <a:lnTo>
                  <a:pt x="91440" y="190500"/>
                </a:lnTo>
                <a:lnTo>
                  <a:pt x="99060" y="182880"/>
                </a:lnTo>
                <a:lnTo>
                  <a:pt x="106680" y="175260"/>
                </a:lnTo>
                <a:lnTo>
                  <a:pt x="106680" y="167640"/>
                </a:lnTo>
                <a:lnTo>
                  <a:pt x="106680" y="160020"/>
                </a:lnTo>
                <a:lnTo>
                  <a:pt x="106680" y="144780"/>
                </a:lnTo>
                <a:lnTo>
                  <a:pt x="106680" y="137160"/>
                </a:lnTo>
                <a:lnTo>
                  <a:pt x="106680" y="129540"/>
                </a:lnTo>
                <a:lnTo>
                  <a:pt x="106680" y="114300"/>
                </a:lnTo>
                <a:lnTo>
                  <a:pt x="106680" y="114300"/>
                </a:lnTo>
                <a:lnTo>
                  <a:pt x="106680" y="106680"/>
                </a:lnTo>
                <a:lnTo>
                  <a:pt x="99060" y="106680"/>
                </a:lnTo>
                <a:lnTo>
                  <a:pt x="99060" y="99060"/>
                </a:lnTo>
                <a:lnTo>
                  <a:pt x="99060" y="99060"/>
                </a:lnTo>
                <a:lnTo>
                  <a:pt x="99060" y="99060"/>
                </a:lnTo>
                <a:lnTo>
                  <a:pt x="99060" y="106680"/>
                </a:lnTo>
                <a:lnTo>
                  <a:pt x="106680" y="106680"/>
                </a:lnTo>
                <a:lnTo>
                  <a:pt x="106680" y="114300"/>
                </a:lnTo>
                <a:lnTo>
                  <a:pt x="106680" y="121920"/>
                </a:lnTo>
                <a:lnTo>
                  <a:pt x="114300" y="129540"/>
                </a:lnTo>
                <a:lnTo>
                  <a:pt x="121921" y="137160"/>
                </a:lnTo>
                <a:lnTo>
                  <a:pt x="129540" y="144780"/>
                </a:lnTo>
                <a:lnTo>
                  <a:pt x="137160" y="152400"/>
                </a:lnTo>
                <a:lnTo>
                  <a:pt x="144780" y="152400"/>
                </a:lnTo>
                <a:lnTo>
                  <a:pt x="152400" y="160020"/>
                </a:lnTo>
                <a:lnTo>
                  <a:pt x="160021" y="160020"/>
                </a:lnTo>
                <a:lnTo>
                  <a:pt x="167640" y="160020"/>
                </a:lnTo>
                <a:lnTo>
                  <a:pt x="175260" y="160020"/>
                </a:lnTo>
                <a:lnTo>
                  <a:pt x="182880" y="152400"/>
                </a:lnTo>
                <a:lnTo>
                  <a:pt x="190500" y="152400"/>
                </a:lnTo>
                <a:lnTo>
                  <a:pt x="198121" y="144780"/>
                </a:lnTo>
                <a:lnTo>
                  <a:pt x="198121" y="137160"/>
                </a:lnTo>
                <a:lnTo>
                  <a:pt x="205740" y="129540"/>
                </a:lnTo>
                <a:lnTo>
                  <a:pt x="205740" y="114300"/>
                </a:lnTo>
                <a:lnTo>
                  <a:pt x="205740" y="106680"/>
                </a:lnTo>
                <a:lnTo>
                  <a:pt x="213360" y="91440"/>
                </a:lnTo>
                <a:lnTo>
                  <a:pt x="213360" y="76200"/>
                </a:lnTo>
                <a:lnTo>
                  <a:pt x="213360" y="60960"/>
                </a:lnTo>
                <a:lnTo>
                  <a:pt x="205740" y="53340"/>
                </a:lnTo>
                <a:lnTo>
                  <a:pt x="205740" y="38100"/>
                </a:lnTo>
                <a:lnTo>
                  <a:pt x="205740" y="30480"/>
                </a:lnTo>
                <a:lnTo>
                  <a:pt x="198121" y="15240"/>
                </a:lnTo>
                <a:lnTo>
                  <a:pt x="198121" y="15240"/>
                </a:lnTo>
                <a:lnTo>
                  <a:pt x="190500" y="7620"/>
                </a:lnTo>
                <a:lnTo>
                  <a:pt x="190500" y="0"/>
                </a:lnTo>
                <a:lnTo>
                  <a:pt x="182880" y="0"/>
                </a:lnTo>
                <a:lnTo>
                  <a:pt x="182880" y="0"/>
                </a:lnTo>
                <a:lnTo>
                  <a:pt x="1828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778240" y="1089660"/>
            <a:ext cx="114301" cy="144781"/>
          </a:xfrm>
          <a:custGeom>
            <a:avLst/>
            <a:gdLst/>
            <a:ahLst/>
            <a:cxnLst/>
            <a:rect l="0" t="0" r="0" b="0"/>
            <a:pathLst>
              <a:path w="114301" h="144781">
                <a:moveTo>
                  <a:pt x="0" y="99060"/>
                </a:moveTo>
                <a:lnTo>
                  <a:pt x="0" y="99060"/>
                </a:lnTo>
                <a:lnTo>
                  <a:pt x="0" y="99060"/>
                </a:lnTo>
                <a:lnTo>
                  <a:pt x="0" y="99060"/>
                </a:lnTo>
                <a:lnTo>
                  <a:pt x="0" y="99060"/>
                </a:lnTo>
                <a:lnTo>
                  <a:pt x="0" y="99060"/>
                </a:lnTo>
                <a:lnTo>
                  <a:pt x="7621" y="99060"/>
                </a:lnTo>
                <a:lnTo>
                  <a:pt x="7621" y="99060"/>
                </a:lnTo>
                <a:lnTo>
                  <a:pt x="7621" y="99060"/>
                </a:lnTo>
                <a:lnTo>
                  <a:pt x="15240" y="99060"/>
                </a:lnTo>
                <a:lnTo>
                  <a:pt x="15240" y="99060"/>
                </a:lnTo>
                <a:lnTo>
                  <a:pt x="22860" y="99060"/>
                </a:lnTo>
                <a:lnTo>
                  <a:pt x="22860" y="99060"/>
                </a:lnTo>
                <a:lnTo>
                  <a:pt x="30480" y="99060"/>
                </a:lnTo>
                <a:lnTo>
                  <a:pt x="30480" y="99060"/>
                </a:lnTo>
                <a:lnTo>
                  <a:pt x="38100" y="99060"/>
                </a:lnTo>
                <a:lnTo>
                  <a:pt x="45721" y="91440"/>
                </a:lnTo>
                <a:lnTo>
                  <a:pt x="45721" y="91440"/>
                </a:lnTo>
                <a:lnTo>
                  <a:pt x="53340" y="83820"/>
                </a:lnTo>
                <a:lnTo>
                  <a:pt x="60960" y="83820"/>
                </a:lnTo>
                <a:lnTo>
                  <a:pt x="68580" y="76200"/>
                </a:lnTo>
                <a:lnTo>
                  <a:pt x="68580" y="68580"/>
                </a:lnTo>
                <a:lnTo>
                  <a:pt x="76200" y="68580"/>
                </a:lnTo>
                <a:lnTo>
                  <a:pt x="83821" y="60960"/>
                </a:lnTo>
                <a:lnTo>
                  <a:pt x="83821" y="53340"/>
                </a:lnTo>
                <a:lnTo>
                  <a:pt x="83821" y="45720"/>
                </a:lnTo>
                <a:lnTo>
                  <a:pt x="91440" y="38100"/>
                </a:lnTo>
                <a:lnTo>
                  <a:pt x="91440" y="30480"/>
                </a:lnTo>
                <a:lnTo>
                  <a:pt x="91440" y="22860"/>
                </a:lnTo>
                <a:lnTo>
                  <a:pt x="91440" y="22860"/>
                </a:lnTo>
                <a:lnTo>
                  <a:pt x="83821" y="15240"/>
                </a:lnTo>
                <a:lnTo>
                  <a:pt x="83821" y="15240"/>
                </a:lnTo>
                <a:lnTo>
                  <a:pt x="83821" y="7620"/>
                </a:lnTo>
                <a:lnTo>
                  <a:pt x="76200" y="7620"/>
                </a:lnTo>
                <a:lnTo>
                  <a:pt x="76200" y="7620"/>
                </a:lnTo>
                <a:lnTo>
                  <a:pt x="68580" y="7620"/>
                </a:lnTo>
                <a:lnTo>
                  <a:pt x="68580" y="0"/>
                </a:lnTo>
                <a:lnTo>
                  <a:pt x="60960" y="7620"/>
                </a:lnTo>
                <a:lnTo>
                  <a:pt x="53340" y="7620"/>
                </a:lnTo>
                <a:lnTo>
                  <a:pt x="45721" y="15240"/>
                </a:lnTo>
                <a:lnTo>
                  <a:pt x="38100" y="15240"/>
                </a:lnTo>
                <a:lnTo>
                  <a:pt x="30480" y="22860"/>
                </a:lnTo>
                <a:lnTo>
                  <a:pt x="30480" y="30480"/>
                </a:lnTo>
                <a:lnTo>
                  <a:pt x="22860" y="38100"/>
                </a:lnTo>
                <a:lnTo>
                  <a:pt x="22860" y="45720"/>
                </a:lnTo>
                <a:lnTo>
                  <a:pt x="15240" y="53340"/>
                </a:lnTo>
                <a:lnTo>
                  <a:pt x="15240" y="68580"/>
                </a:lnTo>
                <a:lnTo>
                  <a:pt x="15240" y="76200"/>
                </a:lnTo>
                <a:lnTo>
                  <a:pt x="15240" y="83820"/>
                </a:lnTo>
                <a:lnTo>
                  <a:pt x="15240" y="99060"/>
                </a:lnTo>
                <a:lnTo>
                  <a:pt x="15240" y="99060"/>
                </a:lnTo>
                <a:lnTo>
                  <a:pt x="15240" y="106680"/>
                </a:lnTo>
                <a:lnTo>
                  <a:pt x="22860" y="121920"/>
                </a:lnTo>
                <a:lnTo>
                  <a:pt x="22860" y="121920"/>
                </a:lnTo>
                <a:lnTo>
                  <a:pt x="30480" y="129540"/>
                </a:lnTo>
                <a:lnTo>
                  <a:pt x="38100" y="137160"/>
                </a:lnTo>
                <a:lnTo>
                  <a:pt x="45721" y="137160"/>
                </a:lnTo>
                <a:lnTo>
                  <a:pt x="53340" y="144780"/>
                </a:lnTo>
                <a:lnTo>
                  <a:pt x="68580" y="144780"/>
                </a:lnTo>
                <a:lnTo>
                  <a:pt x="76200" y="144780"/>
                </a:lnTo>
                <a:lnTo>
                  <a:pt x="83821" y="144780"/>
                </a:lnTo>
                <a:lnTo>
                  <a:pt x="91440" y="144780"/>
                </a:lnTo>
                <a:lnTo>
                  <a:pt x="99060" y="144780"/>
                </a:lnTo>
                <a:lnTo>
                  <a:pt x="114300" y="144780"/>
                </a:lnTo>
                <a:lnTo>
                  <a:pt x="114300" y="144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915400" y="1021080"/>
            <a:ext cx="68581" cy="167641"/>
          </a:xfrm>
          <a:custGeom>
            <a:avLst/>
            <a:gdLst/>
            <a:ahLst/>
            <a:cxnLst/>
            <a:rect l="0" t="0" r="0" b="0"/>
            <a:pathLst>
              <a:path w="68581" h="167641">
                <a:moveTo>
                  <a:pt x="0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7620" y="83820"/>
                </a:lnTo>
                <a:lnTo>
                  <a:pt x="7620" y="83820"/>
                </a:lnTo>
                <a:lnTo>
                  <a:pt x="7620" y="91440"/>
                </a:lnTo>
                <a:lnTo>
                  <a:pt x="15240" y="91440"/>
                </a:lnTo>
                <a:lnTo>
                  <a:pt x="15240" y="99060"/>
                </a:lnTo>
                <a:lnTo>
                  <a:pt x="22861" y="106680"/>
                </a:lnTo>
                <a:lnTo>
                  <a:pt x="22861" y="114300"/>
                </a:lnTo>
                <a:lnTo>
                  <a:pt x="30480" y="121920"/>
                </a:lnTo>
                <a:lnTo>
                  <a:pt x="30480" y="129540"/>
                </a:lnTo>
                <a:lnTo>
                  <a:pt x="30480" y="129540"/>
                </a:lnTo>
                <a:lnTo>
                  <a:pt x="38100" y="137160"/>
                </a:lnTo>
                <a:lnTo>
                  <a:pt x="38100" y="144780"/>
                </a:lnTo>
                <a:lnTo>
                  <a:pt x="45720" y="152400"/>
                </a:lnTo>
                <a:lnTo>
                  <a:pt x="45720" y="152400"/>
                </a:lnTo>
                <a:lnTo>
                  <a:pt x="45720" y="160020"/>
                </a:lnTo>
                <a:lnTo>
                  <a:pt x="53340" y="167640"/>
                </a:lnTo>
                <a:lnTo>
                  <a:pt x="53340" y="167640"/>
                </a:lnTo>
                <a:lnTo>
                  <a:pt x="53340" y="167640"/>
                </a:lnTo>
                <a:lnTo>
                  <a:pt x="60961" y="167640"/>
                </a:lnTo>
                <a:lnTo>
                  <a:pt x="60961" y="167640"/>
                </a:lnTo>
                <a:lnTo>
                  <a:pt x="60961" y="167640"/>
                </a:lnTo>
                <a:lnTo>
                  <a:pt x="60961" y="167640"/>
                </a:lnTo>
                <a:lnTo>
                  <a:pt x="60961" y="167640"/>
                </a:lnTo>
                <a:lnTo>
                  <a:pt x="60961" y="167640"/>
                </a:lnTo>
                <a:lnTo>
                  <a:pt x="60961" y="160020"/>
                </a:lnTo>
                <a:lnTo>
                  <a:pt x="60961" y="152400"/>
                </a:lnTo>
                <a:lnTo>
                  <a:pt x="53340" y="152400"/>
                </a:lnTo>
                <a:lnTo>
                  <a:pt x="53340" y="144780"/>
                </a:lnTo>
                <a:lnTo>
                  <a:pt x="53340" y="137160"/>
                </a:lnTo>
                <a:lnTo>
                  <a:pt x="53340" y="129540"/>
                </a:lnTo>
                <a:lnTo>
                  <a:pt x="45720" y="114300"/>
                </a:lnTo>
                <a:lnTo>
                  <a:pt x="45720" y="106680"/>
                </a:lnTo>
                <a:lnTo>
                  <a:pt x="38100" y="99060"/>
                </a:lnTo>
                <a:lnTo>
                  <a:pt x="38100" y="83820"/>
                </a:lnTo>
                <a:lnTo>
                  <a:pt x="30480" y="76200"/>
                </a:lnTo>
                <a:lnTo>
                  <a:pt x="30480" y="68580"/>
                </a:lnTo>
                <a:lnTo>
                  <a:pt x="30480" y="60960"/>
                </a:lnTo>
                <a:lnTo>
                  <a:pt x="30480" y="53340"/>
                </a:lnTo>
                <a:lnTo>
                  <a:pt x="30480" y="38100"/>
                </a:lnTo>
                <a:lnTo>
                  <a:pt x="38100" y="30480"/>
                </a:lnTo>
                <a:lnTo>
                  <a:pt x="38100" y="22860"/>
                </a:lnTo>
                <a:lnTo>
                  <a:pt x="38100" y="22860"/>
                </a:lnTo>
                <a:lnTo>
                  <a:pt x="45720" y="15240"/>
                </a:lnTo>
                <a:lnTo>
                  <a:pt x="45720" y="15240"/>
                </a:lnTo>
                <a:lnTo>
                  <a:pt x="53340" y="7620"/>
                </a:lnTo>
                <a:lnTo>
                  <a:pt x="53340" y="7620"/>
                </a:lnTo>
                <a:lnTo>
                  <a:pt x="60961" y="0"/>
                </a:lnTo>
                <a:lnTo>
                  <a:pt x="68580" y="0"/>
                </a:lnTo>
                <a:lnTo>
                  <a:pt x="685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991600" y="944880"/>
            <a:ext cx="167641" cy="167641"/>
          </a:xfrm>
          <a:custGeom>
            <a:avLst/>
            <a:gdLst/>
            <a:ahLst/>
            <a:cxnLst/>
            <a:rect l="0" t="0" r="0" b="0"/>
            <a:pathLst>
              <a:path w="167641" h="167641">
                <a:moveTo>
                  <a:pt x="0" y="114300"/>
                </a:move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7620" y="114300"/>
                </a:lnTo>
                <a:lnTo>
                  <a:pt x="7620" y="114300"/>
                </a:lnTo>
                <a:lnTo>
                  <a:pt x="15240" y="114300"/>
                </a:lnTo>
                <a:lnTo>
                  <a:pt x="22861" y="114300"/>
                </a:lnTo>
                <a:lnTo>
                  <a:pt x="22861" y="106680"/>
                </a:lnTo>
                <a:lnTo>
                  <a:pt x="30480" y="106680"/>
                </a:lnTo>
                <a:lnTo>
                  <a:pt x="38100" y="99060"/>
                </a:lnTo>
                <a:lnTo>
                  <a:pt x="45720" y="99060"/>
                </a:lnTo>
                <a:lnTo>
                  <a:pt x="45720" y="91440"/>
                </a:lnTo>
                <a:lnTo>
                  <a:pt x="53340" y="91440"/>
                </a:lnTo>
                <a:lnTo>
                  <a:pt x="60961" y="83820"/>
                </a:lnTo>
                <a:lnTo>
                  <a:pt x="60961" y="76200"/>
                </a:lnTo>
                <a:lnTo>
                  <a:pt x="68580" y="68580"/>
                </a:lnTo>
                <a:lnTo>
                  <a:pt x="76200" y="60960"/>
                </a:lnTo>
                <a:lnTo>
                  <a:pt x="76200" y="60960"/>
                </a:lnTo>
                <a:lnTo>
                  <a:pt x="83820" y="53340"/>
                </a:lnTo>
                <a:lnTo>
                  <a:pt x="83820" y="45720"/>
                </a:lnTo>
                <a:lnTo>
                  <a:pt x="91440" y="38100"/>
                </a:lnTo>
                <a:lnTo>
                  <a:pt x="91440" y="30480"/>
                </a:lnTo>
                <a:lnTo>
                  <a:pt x="91440" y="30480"/>
                </a:lnTo>
                <a:lnTo>
                  <a:pt x="91440" y="22860"/>
                </a:lnTo>
                <a:lnTo>
                  <a:pt x="83820" y="22860"/>
                </a:lnTo>
                <a:lnTo>
                  <a:pt x="83820" y="15240"/>
                </a:lnTo>
                <a:lnTo>
                  <a:pt x="83820" y="15240"/>
                </a:lnTo>
                <a:lnTo>
                  <a:pt x="76200" y="7620"/>
                </a:lnTo>
                <a:lnTo>
                  <a:pt x="76200" y="7620"/>
                </a:lnTo>
                <a:lnTo>
                  <a:pt x="68580" y="7620"/>
                </a:lnTo>
                <a:lnTo>
                  <a:pt x="68580" y="0"/>
                </a:lnTo>
                <a:lnTo>
                  <a:pt x="60961" y="0"/>
                </a:lnTo>
                <a:lnTo>
                  <a:pt x="53340" y="7620"/>
                </a:lnTo>
                <a:lnTo>
                  <a:pt x="45720" y="7620"/>
                </a:lnTo>
                <a:lnTo>
                  <a:pt x="38100" y="15240"/>
                </a:lnTo>
                <a:lnTo>
                  <a:pt x="30480" y="22860"/>
                </a:lnTo>
                <a:lnTo>
                  <a:pt x="22861" y="22860"/>
                </a:lnTo>
                <a:lnTo>
                  <a:pt x="22861" y="30480"/>
                </a:lnTo>
                <a:lnTo>
                  <a:pt x="15240" y="38100"/>
                </a:lnTo>
                <a:lnTo>
                  <a:pt x="7620" y="53340"/>
                </a:lnTo>
                <a:lnTo>
                  <a:pt x="7620" y="60960"/>
                </a:lnTo>
                <a:lnTo>
                  <a:pt x="0" y="76200"/>
                </a:lnTo>
                <a:lnTo>
                  <a:pt x="0" y="83820"/>
                </a:lnTo>
                <a:lnTo>
                  <a:pt x="0" y="99060"/>
                </a:lnTo>
                <a:lnTo>
                  <a:pt x="0" y="106680"/>
                </a:lnTo>
                <a:lnTo>
                  <a:pt x="0" y="114300"/>
                </a:lnTo>
                <a:lnTo>
                  <a:pt x="0" y="129540"/>
                </a:lnTo>
                <a:lnTo>
                  <a:pt x="7620" y="137160"/>
                </a:lnTo>
                <a:lnTo>
                  <a:pt x="7620" y="144780"/>
                </a:lnTo>
                <a:lnTo>
                  <a:pt x="15240" y="152400"/>
                </a:lnTo>
                <a:lnTo>
                  <a:pt x="22861" y="152400"/>
                </a:lnTo>
                <a:lnTo>
                  <a:pt x="30480" y="160020"/>
                </a:lnTo>
                <a:lnTo>
                  <a:pt x="38100" y="167640"/>
                </a:lnTo>
                <a:lnTo>
                  <a:pt x="45720" y="167640"/>
                </a:lnTo>
                <a:lnTo>
                  <a:pt x="60961" y="167640"/>
                </a:lnTo>
                <a:lnTo>
                  <a:pt x="68580" y="167640"/>
                </a:lnTo>
                <a:lnTo>
                  <a:pt x="76200" y="167640"/>
                </a:lnTo>
                <a:lnTo>
                  <a:pt x="91440" y="167640"/>
                </a:lnTo>
                <a:lnTo>
                  <a:pt x="99061" y="167640"/>
                </a:lnTo>
                <a:lnTo>
                  <a:pt x="106680" y="167640"/>
                </a:lnTo>
                <a:lnTo>
                  <a:pt x="114300" y="160020"/>
                </a:lnTo>
                <a:lnTo>
                  <a:pt x="121920" y="160020"/>
                </a:lnTo>
                <a:lnTo>
                  <a:pt x="137161" y="152400"/>
                </a:lnTo>
                <a:lnTo>
                  <a:pt x="144780" y="152400"/>
                </a:lnTo>
                <a:lnTo>
                  <a:pt x="144780" y="144780"/>
                </a:lnTo>
                <a:lnTo>
                  <a:pt x="152400" y="144780"/>
                </a:lnTo>
                <a:lnTo>
                  <a:pt x="160020" y="137160"/>
                </a:lnTo>
                <a:lnTo>
                  <a:pt x="167640" y="129540"/>
                </a:lnTo>
                <a:lnTo>
                  <a:pt x="167640" y="1295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098280" y="853440"/>
            <a:ext cx="30482" cy="99061"/>
          </a:xfrm>
          <a:custGeom>
            <a:avLst/>
            <a:gdLst/>
            <a:ahLst/>
            <a:cxnLst/>
            <a:rect l="0" t="0" r="0" b="0"/>
            <a:pathLst>
              <a:path w="30482" h="99061">
                <a:moveTo>
                  <a:pt x="30481" y="0"/>
                </a:moveTo>
                <a:lnTo>
                  <a:pt x="30481" y="0"/>
                </a:lnTo>
                <a:lnTo>
                  <a:pt x="30481" y="7620"/>
                </a:lnTo>
                <a:lnTo>
                  <a:pt x="30481" y="15240"/>
                </a:lnTo>
                <a:lnTo>
                  <a:pt x="30481" y="15240"/>
                </a:lnTo>
                <a:lnTo>
                  <a:pt x="30481" y="22860"/>
                </a:lnTo>
                <a:lnTo>
                  <a:pt x="30481" y="30480"/>
                </a:lnTo>
                <a:lnTo>
                  <a:pt x="22860" y="38100"/>
                </a:lnTo>
                <a:lnTo>
                  <a:pt x="15240" y="38100"/>
                </a:lnTo>
                <a:lnTo>
                  <a:pt x="15240" y="45720"/>
                </a:lnTo>
                <a:lnTo>
                  <a:pt x="7620" y="53340"/>
                </a:lnTo>
                <a:lnTo>
                  <a:pt x="7620" y="68580"/>
                </a:lnTo>
                <a:lnTo>
                  <a:pt x="7620" y="68580"/>
                </a:lnTo>
                <a:lnTo>
                  <a:pt x="0" y="76200"/>
                </a:lnTo>
                <a:lnTo>
                  <a:pt x="0" y="83820"/>
                </a:lnTo>
                <a:lnTo>
                  <a:pt x="0" y="83820"/>
                </a:lnTo>
                <a:lnTo>
                  <a:pt x="0" y="91440"/>
                </a:lnTo>
                <a:lnTo>
                  <a:pt x="0" y="91440"/>
                </a:lnTo>
                <a:lnTo>
                  <a:pt x="0" y="99060"/>
                </a:lnTo>
                <a:lnTo>
                  <a:pt x="0" y="990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839200" y="929640"/>
            <a:ext cx="15241" cy="91441"/>
          </a:xfrm>
          <a:custGeom>
            <a:avLst/>
            <a:gdLst/>
            <a:ahLst/>
            <a:cxnLst/>
            <a:rect l="0" t="0" r="0" b="0"/>
            <a:pathLst>
              <a:path w="15241" h="9144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620"/>
                </a:lnTo>
                <a:lnTo>
                  <a:pt x="0" y="15240"/>
                </a:lnTo>
                <a:lnTo>
                  <a:pt x="0" y="22860"/>
                </a:lnTo>
                <a:lnTo>
                  <a:pt x="0" y="30480"/>
                </a:lnTo>
                <a:lnTo>
                  <a:pt x="0" y="38100"/>
                </a:lnTo>
                <a:lnTo>
                  <a:pt x="0" y="45720"/>
                </a:lnTo>
                <a:lnTo>
                  <a:pt x="7620" y="53340"/>
                </a:lnTo>
                <a:lnTo>
                  <a:pt x="7620" y="60960"/>
                </a:lnTo>
                <a:lnTo>
                  <a:pt x="7620" y="68580"/>
                </a:lnTo>
                <a:lnTo>
                  <a:pt x="7620" y="76200"/>
                </a:lnTo>
                <a:lnTo>
                  <a:pt x="7620" y="76200"/>
                </a:lnTo>
                <a:lnTo>
                  <a:pt x="7620" y="83820"/>
                </a:lnTo>
                <a:lnTo>
                  <a:pt x="7620" y="83820"/>
                </a:lnTo>
                <a:lnTo>
                  <a:pt x="7620" y="83820"/>
                </a:lnTo>
                <a:lnTo>
                  <a:pt x="15240" y="91440"/>
                </a:lnTo>
                <a:lnTo>
                  <a:pt x="15240" y="914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871461" y="1691640"/>
            <a:ext cx="205740" cy="205741"/>
          </a:xfrm>
          <a:custGeom>
            <a:avLst/>
            <a:gdLst/>
            <a:ahLst/>
            <a:cxnLst/>
            <a:rect l="0" t="0" r="0" b="0"/>
            <a:pathLst>
              <a:path w="205740" h="205741">
                <a:moveTo>
                  <a:pt x="7619" y="99060"/>
                </a:moveTo>
                <a:lnTo>
                  <a:pt x="0" y="99060"/>
                </a:lnTo>
                <a:lnTo>
                  <a:pt x="0" y="106680"/>
                </a:lnTo>
                <a:lnTo>
                  <a:pt x="7619" y="114300"/>
                </a:lnTo>
                <a:lnTo>
                  <a:pt x="7619" y="121920"/>
                </a:lnTo>
                <a:lnTo>
                  <a:pt x="7619" y="129540"/>
                </a:lnTo>
                <a:lnTo>
                  <a:pt x="7619" y="137160"/>
                </a:lnTo>
                <a:lnTo>
                  <a:pt x="15239" y="144780"/>
                </a:lnTo>
                <a:lnTo>
                  <a:pt x="15239" y="160020"/>
                </a:lnTo>
                <a:lnTo>
                  <a:pt x="22859" y="167640"/>
                </a:lnTo>
                <a:lnTo>
                  <a:pt x="30479" y="175260"/>
                </a:lnTo>
                <a:lnTo>
                  <a:pt x="38100" y="182880"/>
                </a:lnTo>
                <a:lnTo>
                  <a:pt x="45719" y="190500"/>
                </a:lnTo>
                <a:lnTo>
                  <a:pt x="53339" y="198120"/>
                </a:lnTo>
                <a:lnTo>
                  <a:pt x="60959" y="205740"/>
                </a:lnTo>
                <a:lnTo>
                  <a:pt x="68579" y="205740"/>
                </a:lnTo>
                <a:lnTo>
                  <a:pt x="76200" y="205740"/>
                </a:lnTo>
                <a:lnTo>
                  <a:pt x="83819" y="205740"/>
                </a:lnTo>
                <a:lnTo>
                  <a:pt x="91439" y="198120"/>
                </a:lnTo>
                <a:lnTo>
                  <a:pt x="99059" y="198120"/>
                </a:lnTo>
                <a:lnTo>
                  <a:pt x="106679" y="182880"/>
                </a:lnTo>
                <a:lnTo>
                  <a:pt x="106679" y="175260"/>
                </a:lnTo>
                <a:lnTo>
                  <a:pt x="114300" y="167640"/>
                </a:lnTo>
                <a:lnTo>
                  <a:pt x="114300" y="160020"/>
                </a:lnTo>
                <a:lnTo>
                  <a:pt x="121919" y="144780"/>
                </a:lnTo>
                <a:lnTo>
                  <a:pt x="121919" y="129540"/>
                </a:lnTo>
                <a:lnTo>
                  <a:pt x="121919" y="121920"/>
                </a:lnTo>
                <a:lnTo>
                  <a:pt x="121919" y="114300"/>
                </a:lnTo>
                <a:lnTo>
                  <a:pt x="121919" y="99060"/>
                </a:lnTo>
                <a:lnTo>
                  <a:pt x="121919" y="99060"/>
                </a:lnTo>
                <a:lnTo>
                  <a:pt x="121919" y="91440"/>
                </a:lnTo>
                <a:lnTo>
                  <a:pt x="114300" y="83820"/>
                </a:lnTo>
                <a:lnTo>
                  <a:pt x="114300" y="83820"/>
                </a:lnTo>
                <a:lnTo>
                  <a:pt x="114300" y="83820"/>
                </a:lnTo>
                <a:lnTo>
                  <a:pt x="114300" y="83820"/>
                </a:lnTo>
                <a:lnTo>
                  <a:pt x="114300" y="83820"/>
                </a:lnTo>
                <a:lnTo>
                  <a:pt x="114300" y="91440"/>
                </a:lnTo>
                <a:lnTo>
                  <a:pt x="121919" y="99060"/>
                </a:lnTo>
                <a:lnTo>
                  <a:pt x="121919" y="106680"/>
                </a:lnTo>
                <a:lnTo>
                  <a:pt x="129539" y="114300"/>
                </a:lnTo>
                <a:lnTo>
                  <a:pt x="137159" y="129540"/>
                </a:lnTo>
                <a:lnTo>
                  <a:pt x="137159" y="137160"/>
                </a:lnTo>
                <a:lnTo>
                  <a:pt x="144779" y="137160"/>
                </a:lnTo>
                <a:lnTo>
                  <a:pt x="152400" y="144780"/>
                </a:lnTo>
                <a:lnTo>
                  <a:pt x="160019" y="144780"/>
                </a:lnTo>
                <a:lnTo>
                  <a:pt x="167639" y="144780"/>
                </a:lnTo>
                <a:lnTo>
                  <a:pt x="175259" y="144780"/>
                </a:lnTo>
                <a:lnTo>
                  <a:pt x="182879" y="144780"/>
                </a:lnTo>
                <a:lnTo>
                  <a:pt x="182879" y="144780"/>
                </a:lnTo>
                <a:lnTo>
                  <a:pt x="190500" y="137160"/>
                </a:lnTo>
                <a:lnTo>
                  <a:pt x="198119" y="137160"/>
                </a:lnTo>
                <a:lnTo>
                  <a:pt x="198119" y="129540"/>
                </a:lnTo>
                <a:lnTo>
                  <a:pt x="205739" y="114300"/>
                </a:lnTo>
                <a:lnTo>
                  <a:pt x="205739" y="106680"/>
                </a:lnTo>
                <a:lnTo>
                  <a:pt x="205739" y="91440"/>
                </a:lnTo>
                <a:lnTo>
                  <a:pt x="205739" y="83820"/>
                </a:lnTo>
                <a:lnTo>
                  <a:pt x="205739" y="68580"/>
                </a:lnTo>
                <a:lnTo>
                  <a:pt x="205739" y="53340"/>
                </a:lnTo>
                <a:lnTo>
                  <a:pt x="198119" y="38100"/>
                </a:lnTo>
                <a:lnTo>
                  <a:pt x="190500" y="30480"/>
                </a:lnTo>
                <a:lnTo>
                  <a:pt x="190500" y="22860"/>
                </a:lnTo>
                <a:lnTo>
                  <a:pt x="182879" y="15240"/>
                </a:lnTo>
                <a:lnTo>
                  <a:pt x="175259" y="7620"/>
                </a:lnTo>
                <a:lnTo>
                  <a:pt x="167639" y="0"/>
                </a:lnTo>
                <a:lnTo>
                  <a:pt x="167639" y="0"/>
                </a:lnTo>
                <a:lnTo>
                  <a:pt x="160019" y="0"/>
                </a:lnTo>
                <a:lnTo>
                  <a:pt x="16001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092440" y="1661160"/>
            <a:ext cx="60961" cy="129541"/>
          </a:xfrm>
          <a:custGeom>
            <a:avLst/>
            <a:gdLst/>
            <a:ahLst/>
            <a:cxnLst/>
            <a:rect l="0" t="0" r="0" b="0"/>
            <a:pathLst>
              <a:path w="60961" h="129541">
                <a:moveTo>
                  <a:pt x="7621" y="53340"/>
                </a:moveTo>
                <a:lnTo>
                  <a:pt x="0" y="60960"/>
                </a:lnTo>
                <a:lnTo>
                  <a:pt x="0" y="60960"/>
                </a:lnTo>
                <a:lnTo>
                  <a:pt x="0" y="68580"/>
                </a:lnTo>
                <a:lnTo>
                  <a:pt x="0" y="76200"/>
                </a:lnTo>
                <a:lnTo>
                  <a:pt x="7621" y="76200"/>
                </a:lnTo>
                <a:lnTo>
                  <a:pt x="7621" y="83820"/>
                </a:lnTo>
                <a:lnTo>
                  <a:pt x="15240" y="91440"/>
                </a:lnTo>
                <a:lnTo>
                  <a:pt x="22860" y="91440"/>
                </a:lnTo>
                <a:lnTo>
                  <a:pt x="22860" y="99060"/>
                </a:lnTo>
                <a:lnTo>
                  <a:pt x="30480" y="106680"/>
                </a:lnTo>
                <a:lnTo>
                  <a:pt x="38100" y="106680"/>
                </a:lnTo>
                <a:lnTo>
                  <a:pt x="38100" y="114300"/>
                </a:lnTo>
                <a:lnTo>
                  <a:pt x="45721" y="114300"/>
                </a:lnTo>
                <a:lnTo>
                  <a:pt x="45721" y="121920"/>
                </a:lnTo>
                <a:lnTo>
                  <a:pt x="53340" y="121920"/>
                </a:lnTo>
                <a:lnTo>
                  <a:pt x="53340" y="121920"/>
                </a:lnTo>
                <a:lnTo>
                  <a:pt x="60960" y="129540"/>
                </a:lnTo>
                <a:lnTo>
                  <a:pt x="60960" y="129540"/>
                </a:lnTo>
                <a:lnTo>
                  <a:pt x="60960" y="129540"/>
                </a:lnTo>
                <a:lnTo>
                  <a:pt x="60960" y="129540"/>
                </a:lnTo>
                <a:lnTo>
                  <a:pt x="60960" y="129540"/>
                </a:lnTo>
                <a:lnTo>
                  <a:pt x="60960" y="129540"/>
                </a:lnTo>
                <a:lnTo>
                  <a:pt x="60960" y="121920"/>
                </a:lnTo>
                <a:lnTo>
                  <a:pt x="53340" y="121920"/>
                </a:lnTo>
                <a:lnTo>
                  <a:pt x="53340" y="114300"/>
                </a:lnTo>
                <a:lnTo>
                  <a:pt x="45721" y="106680"/>
                </a:lnTo>
                <a:lnTo>
                  <a:pt x="38100" y="99060"/>
                </a:lnTo>
                <a:lnTo>
                  <a:pt x="38100" y="91440"/>
                </a:lnTo>
                <a:lnTo>
                  <a:pt x="30480" y="83820"/>
                </a:lnTo>
                <a:lnTo>
                  <a:pt x="22860" y="76200"/>
                </a:lnTo>
                <a:lnTo>
                  <a:pt x="22860" y="68580"/>
                </a:lnTo>
                <a:lnTo>
                  <a:pt x="15240" y="60960"/>
                </a:lnTo>
                <a:lnTo>
                  <a:pt x="15240" y="53340"/>
                </a:lnTo>
                <a:lnTo>
                  <a:pt x="15240" y="45720"/>
                </a:lnTo>
                <a:lnTo>
                  <a:pt x="15240" y="38100"/>
                </a:lnTo>
                <a:lnTo>
                  <a:pt x="15240" y="30480"/>
                </a:lnTo>
                <a:lnTo>
                  <a:pt x="15240" y="22860"/>
                </a:lnTo>
                <a:lnTo>
                  <a:pt x="15240" y="15240"/>
                </a:lnTo>
                <a:lnTo>
                  <a:pt x="15240" y="15240"/>
                </a:lnTo>
                <a:lnTo>
                  <a:pt x="15240" y="7620"/>
                </a:lnTo>
                <a:lnTo>
                  <a:pt x="22860" y="7620"/>
                </a:lnTo>
                <a:lnTo>
                  <a:pt x="22860" y="7620"/>
                </a:lnTo>
                <a:lnTo>
                  <a:pt x="22860" y="0"/>
                </a:lnTo>
                <a:lnTo>
                  <a:pt x="30480" y="0"/>
                </a:lnTo>
                <a:lnTo>
                  <a:pt x="304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199120" y="1661160"/>
            <a:ext cx="53342" cy="91441"/>
          </a:xfrm>
          <a:custGeom>
            <a:avLst/>
            <a:gdLst/>
            <a:ahLst/>
            <a:cxnLst/>
            <a:rect l="0" t="0" r="0" b="0"/>
            <a:pathLst>
              <a:path w="53342" h="91441">
                <a:moveTo>
                  <a:pt x="7620" y="0"/>
                </a:moveTo>
                <a:lnTo>
                  <a:pt x="0" y="7620"/>
                </a:lnTo>
                <a:lnTo>
                  <a:pt x="7620" y="7620"/>
                </a:lnTo>
                <a:lnTo>
                  <a:pt x="7620" y="22860"/>
                </a:lnTo>
                <a:lnTo>
                  <a:pt x="7620" y="22860"/>
                </a:lnTo>
                <a:lnTo>
                  <a:pt x="15241" y="38100"/>
                </a:lnTo>
                <a:lnTo>
                  <a:pt x="15241" y="45720"/>
                </a:lnTo>
                <a:lnTo>
                  <a:pt x="22860" y="53340"/>
                </a:lnTo>
                <a:lnTo>
                  <a:pt x="22860" y="60960"/>
                </a:lnTo>
                <a:lnTo>
                  <a:pt x="30480" y="60960"/>
                </a:lnTo>
                <a:lnTo>
                  <a:pt x="30480" y="76200"/>
                </a:lnTo>
                <a:lnTo>
                  <a:pt x="38100" y="76200"/>
                </a:lnTo>
                <a:lnTo>
                  <a:pt x="38100" y="76200"/>
                </a:lnTo>
                <a:lnTo>
                  <a:pt x="45720" y="83820"/>
                </a:lnTo>
                <a:lnTo>
                  <a:pt x="45720" y="83820"/>
                </a:lnTo>
                <a:lnTo>
                  <a:pt x="45720" y="91440"/>
                </a:lnTo>
                <a:lnTo>
                  <a:pt x="53341" y="91440"/>
                </a:lnTo>
                <a:lnTo>
                  <a:pt x="53341" y="914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8168640" y="1584960"/>
            <a:ext cx="7622" cy="1"/>
          </a:xfrm>
          <a:custGeom>
            <a:avLst/>
            <a:gdLst/>
            <a:ahLst/>
            <a:cxnLst/>
            <a:rect l="0" t="0" r="0" b="0"/>
            <a:pathLst>
              <a:path w="7622" h="1">
                <a:moveTo>
                  <a:pt x="7621" y="0"/>
                </a:moveTo>
                <a:lnTo>
                  <a:pt x="7621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244840" y="1539240"/>
            <a:ext cx="106681" cy="198121"/>
          </a:xfrm>
          <a:custGeom>
            <a:avLst/>
            <a:gdLst/>
            <a:ahLst/>
            <a:cxnLst/>
            <a:rect l="0" t="0" r="0" b="0"/>
            <a:pathLst>
              <a:path w="106681" h="198121">
                <a:moveTo>
                  <a:pt x="0" y="0"/>
                </a:moveTo>
                <a:lnTo>
                  <a:pt x="0" y="0"/>
                </a:lnTo>
                <a:lnTo>
                  <a:pt x="0" y="7620"/>
                </a:lnTo>
                <a:lnTo>
                  <a:pt x="0" y="7620"/>
                </a:lnTo>
                <a:lnTo>
                  <a:pt x="7621" y="15240"/>
                </a:lnTo>
                <a:lnTo>
                  <a:pt x="7621" y="22860"/>
                </a:lnTo>
                <a:lnTo>
                  <a:pt x="15240" y="30480"/>
                </a:lnTo>
                <a:lnTo>
                  <a:pt x="15240" y="45720"/>
                </a:lnTo>
                <a:lnTo>
                  <a:pt x="22860" y="53340"/>
                </a:lnTo>
                <a:lnTo>
                  <a:pt x="30480" y="68580"/>
                </a:lnTo>
                <a:lnTo>
                  <a:pt x="30480" y="76200"/>
                </a:lnTo>
                <a:lnTo>
                  <a:pt x="38100" y="91440"/>
                </a:lnTo>
                <a:lnTo>
                  <a:pt x="45721" y="99060"/>
                </a:lnTo>
                <a:lnTo>
                  <a:pt x="53340" y="114300"/>
                </a:lnTo>
                <a:lnTo>
                  <a:pt x="60960" y="129540"/>
                </a:lnTo>
                <a:lnTo>
                  <a:pt x="68580" y="137160"/>
                </a:lnTo>
                <a:lnTo>
                  <a:pt x="76200" y="152400"/>
                </a:lnTo>
                <a:lnTo>
                  <a:pt x="76200" y="160020"/>
                </a:lnTo>
                <a:lnTo>
                  <a:pt x="83821" y="167640"/>
                </a:lnTo>
                <a:lnTo>
                  <a:pt x="83821" y="175260"/>
                </a:lnTo>
                <a:lnTo>
                  <a:pt x="91440" y="182880"/>
                </a:lnTo>
                <a:lnTo>
                  <a:pt x="99060" y="182880"/>
                </a:lnTo>
                <a:lnTo>
                  <a:pt x="99060" y="190500"/>
                </a:lnTo>
                <a:lnTo>
                  <a:pt x="106680" y="198120"/>
                </a:lnTo>
                <a:lnTo>
                  <a:pt x="106680" y="1981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260080" y="1592580"/>
            <a:ext cx="205741" cy="91441"/>
          </a:xfrm>
          <a:custGeom>
            <a:avLst/>
            <a:gdLst/>
            <a:ahLst/>
            <a:cxnLst/>
            <a:rect l="0" t="0" r="0" b="0"/>
            <a:pathLst>
              <a:path w="205741" h="91441">
                <a:moveTo>
                  <a:pt x="7620" y="91440"/>
                </a:moveTo>
                <a:lnTo>
                  <a:pt x="7620" y="91440"/>
                </a:lnTo>
                <a:lnTo>
                  <a:pt x="0" y="91440"/>
                </a:lnTo>
                <a:lnTo>
                  <a:pt x="0" y="91440"/>
                </a:lnTo>
                <a:lnTo>
                  <a:pt x="0" y="91440"/>
                </a:lnTo>
                <a:lnTo>
                  <a:pt x="0" y="83820"/>
                </a:lnTo>
                <a:lnTo>
                  <a:pt x="7620" y="83820"/>
                </a:lnTo>
                <a:lnTo>
                  <a:pt x="7620" y="76200"/>
                </a:lnTo>
                <a:lnTo>
                  <a:pt x="15240" y="76200"/>
                </a:lnTo>
                <a:lnTo>
                  <a:pt x="22860" y="76200"/>
                </a:lnTo>
                <a:lnTo>
                  <a:pt x="38100" y="68580"/>
                </a:lnTo>
                <a:lnTo>
                  <a:pt x="45720" y="68580"/>
                </a:lnTo>
                <a:lnTo>
                  <a:pt x="53340" y="60960"/>
                </a:lnTo>
                <a:lnTo>
                  <a:pt x="60960" y="60960"/>
                </a:lnTo>
                <a:lnTo>
                  <a:pt x="76200" y="53340"/>
                </a:lnTo>
                <a:lnTo>
                  <a:pt x="83820" y="45720"/>
                </a:lnTo>
                <a:lnTo>
                  <a:pt x="91440" y="45720"/>
                </a:lnTo>
                <a:lnTo>
                  <a:pt x="99060" y="38100"/>
                </a:lnTo>
                <a:lnTo>
                  <a:pt x="106681" y="38100"/>
                </a:lnTo>
                <a:lnTo>
                  <a:pt x="114300" y="30480"/>
                </a:lnTo>
                <a:lnTo>
                  <a:pt x="121920" y="22860"/>
                </a:lnTo>
                <a:lnTo>
                  <a:pt x="137160" y="15240"/>
                </a:lnTo>
                <a:lnTo>
                  <a:pt x="137160" y="15240"/>
                </a:lnTo>
                <a:lnTo>
                  <a:pt x="144781" y="7620"/>
                </a:lnTo>
                <a:lnTo>
                  <a:pt x="152400" y="7620"/>
                </a:lnTo>
                <a:lnTo>
                  <a:pt x="152400" y="0"/>
                </a:lnTo>
                <a:lnTo>
                  <a:pt x="152400" y="0"/>
                </a:lnTo>
                <a:lnTo>
                  <a:pt x="160020" y="0"/>
                </a:lnTo>
                <a:lnTo>
                  <a:pt x="160020" y="0"/>
                </a:lnTo>
                <a:lnTo>
                  <a:pt x="160020" y="0"/>
                </a:lnTo>
                <a:lnTo>
                  <a:pt x="160020" y="0"/>
                </a:lnTo>
                <a:lnTo>
                  <a:pt x="160020" y="7620"/>
                </a:lnTo>
                <a:lnTo>
                  <a:pt x="160020" y="15240"/>
                </a:lnTo>
                <a:lnTo>
                  <a:pt x="160020" y="22860"/>
                </a:lnTo>
                <a:lnTo>
                  <a:pt x="160020" y="30480"/>
                </a:lnTo>
                <a:lnTo>
                  <a:pt x="167640" y="38100"/>
                </a:lnTo>
                <a:lnTo>
                  <a:pt x="167640" y="45720"/>
                </a:lnTo>
                <a:lnTo>
                  <a:pt x="175260" y="45720"/>
                </a:lnTo>
                <a:lnTo>
                  <a:pt x="175260" y="53340"/>
                </a:lnTo>
                <a:lnTo>
                  <a:pt x="175260" y="60960"/>
                </a:lnTo>
                <a:lnTo>
                  <a:pt x="182881" y="68580"/>
                </a:lnTo>
                <a:lnTo>
                  <a:pt x="182881" y="68580"/>
                </a:lnTo>
                <a:lnTo>
                  <a:pt x="190500" y="76200"/>
                </a:lnTo>
                <a:lnTo>
                  <a:pt x="190500" y="76200"/>
                </a:lnTo>
                <a:lnTo>
                  <a:pt x="190500" y="76200"/>
                </a:lnTo>
                <a:lnTo>
                  <a:pt x="198120" y="76200"/>
                </a:lnTo>
                <a:lnTo>
                  <a:pt x="198120" y="76200"/>
                </a:lnTo>
                <a:lnTo>
                  <a:pt x="198120" y="76200"/>
                </a:lnTo>
                <a:lnTo>
                  <a:pt x="205740" y="76200"/>
                </a:lnTo>
                <a:lnTo>
                  <a:pt x="20574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359140" y="1501140"/>
            <a:ext cx="15241" cy="7621"/>
          </a:xfrm>
          <a:custGeom>
            <a:avLst/>
            <a:gdLst/>
            <a:ahLst/>
            <a:cxnLst/>
            <a:rect l="0" t="0" r="0" b="0"/>
            <a:pathLst>
              <a:path w="15241" h="7621">
                <a:moveTo>
                  <a:pt x="15240" y="7620"/>
                </a:moveTo>
                <a:lnTo>
                  <a:pt x="15240" y="0"/>
                </a:lnTo>
                <a:lnTo>
                  <a:pt x="7621" y="0"/>
                </a:lnTo>
                <a:lnTo>
                  <a:pt x="7621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621" y="0"/>
                </a:lnTo>
                <a:lnTo>
                  <a:pt x="762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458200" y="1501140"/>
            <a:ext cx="114301" cy="129541"/>
          </a:xfrm>
          <a:custGeom>
            <a:avLst/>
            <a:gdLst/>
            <a:ahLst/>
            <a:cxnLst/>
            <a:rect l="0" t="0" r="0" b="0"/>
            <a:pathLst>
              <a:path w="114301" h="129541">
                <a:moveTo>
                  <a:pt x="0" y="53340"/>
                </a:moveTo>
                <a:lnTo>
                  <a:pt x="0" y="53340"/>
                </a:lnTo>
                <a:lnTo>
                  <a:pt x="0" y="60960"/>
                </a:lnTo>
                <a:lnTo>
                  <a:pt x="0" y="68580"/>
                </a:lnTo>
                <a:lnTo>
                  <a:pt x="7620" y="76200"/>
                </a:lnTo>
                <a:lnTo>
                  <a:pt x="7620" y="83820"/>
                </a:lnTo>
                <a:lnTo>
                  <a:pt x="15240" y="91440"/>
                </a:lnTo>
                <a:lnTo>
                  <a:pt x="15240" y="99060"/>
                </a:lnTo>
                <a:lnTo>
                  <a:pt x="22861" y="99060"/>
                </a:lnTo>
                <a:lnTo>
                  <a:pt x="30480" y="106680"/>
                </a:lnTo>
                <a:lnTo>
                  <a:pt x="30480" y="114300"/>
                </a:lnTo>
                <a:lnTo>
                  <a:pt x="38100" y="114300"/>
                </a:lnTo>
                <a:lnTo>
                  <a:pt x="38100" y="114300"/>
                </a:lnTo>
                <a:lnTo>
                  <a:pt x="45720" y="121920"/>
                </a:lnTo>
                <a:lnTo>
                  <a:pt x="45720" y="121920"/>
                </a:lnTo>
                <a:lnTo>
                  <a:pt x="45720" y="121920"/>
                </a:lnTo>
                <a:lnTo>
                  <a:pt x="45720" y="121920"/>
                </a:lnTo>
                <a:lnTo>
                  <a:pt x="45720" y="121920"/>
                </a:lnTo>
                <a:lnTo>
                  <a:pt x="45720" y="129540"/>
                </a:lnTo>
                <a:lnTo>
                  <a:pt x="45720" y="121920"/>
                </a:lnTo>
                <a:lnTo>
                  <a:pt x="45720" y="121920"/>
                </a:lnTo>
                <a:lnTo>
                  <a:pt x="45720" y="121920"/>
                </a:lnTo>
                <a:lnTo>
                  <a:pt x="38100" y="114300"/>
                </a:lnTo>
                <a:lnTo>
                  <a:pt x="38100" y="114300"/>
                </a:lnTo>
                <a:lnTo>
                  <a:pt x="30480" y="106680"/>
                </a:lnTo>
                <a:lnTo>
                  <a:pt x="30480" y="99060"/>
                </a:lnTo>
                <a:lnTo>
                  <a:pt x="22861" y="99060"/>
                </a:lnTo>
                <a:lnTo>
                  <a:pt x="22861" y="91440"/>
                </a:lnTo>
                <a:lnTo>
                  <a:pt x="15240" y="76200"/>
                </a:lnTo>
                <a:lnTo>
                  <a:pt x="15240" y="68580"/>
                </a:lnTo>
                <a:lnTo>
                  <a:pt x="15240" y="60960"/>
                </a:lnTo>
                <a:lnTo>
                  <a:pt x="15240" y="53340"/>
                </a:lnTo>
                <a:lnTo>
                  <a:pt x="15240" y="45720"/>
                </a:lnTo>
                <a:lnTo>
                  <a:pt x="15240" y="38100"/>
                </a:lnTo>
                <a:lnTo>
                  <a:pt x="15240" y="30480"/>
                </a:lnTo>
                <a:lnTo>
                  <a:pt x="22861" y="22860"/>
                </a:lnTo>
                <a:lnTo>
                  <a:pt x="22861" y="22860"/>
                </a:lnTo>
                <a:lnTo>
                  <a:pt x="30480" y="15240"/>
                </a:lnTo>
                <a:lnTo>
                  <a:pt x="38100" y="7620"/>
                </a:lnTo>
                <a:lnTo>
                  <a:pt x="45720" y="7620"/>
                </a:lnTo>
                <a:lnTo>
                  <a:pt x="45720" y="7620"/>
                </a:lnTo>
                <a:lnTo>
                  <a:pt x="53340" y="0"/>
                </a:lnTo>
                <a:lnTo>
                  <a:pt x="60961" y="7620"/>
                </a:lnTo>
                <a:lnTo>
                  <a:pt x="60961" y="15240"/>
                </a:lnTo>
                <a:lnTo>
                  <a:pt x="68580" y="15240"/>
                </a:lnTo>
                <a:lnTo>
                  <a:pt x="76200" y="22860"/>
                </a:lnTo>
                <a:lnTo>
                  <a:pt x="83820" y="30480"/>
                </a:lnTo>
                <a:lnTo>
                  <a:pt x="83820" y="38100"/>
                </a:lnTo>
                <a:lnTo>
                  <a:pt x="91440" y="45720"/>
                </a:lnTo>
                <a:lnTo>
                  <a:pt x="91440" y="53340"/>
                </a:lnTo>
                <a:lnTo>
                  <a:pt x="99061" y="60960"/>
                </a:lnTo>
                <a:lnTo>
                  <a:pt x="99061" y="68580"/>
                </a:lnTo>
                <a:lnTo>
                  <a:pt x="99061" y="76200"/>
                </a:lnTo>
                <a:lnTo>
                  <a:pt x="106680" y="76200"/>
                </a:lnTo>
                <a:lnTo>
                  <a:pt x="106680" y="83820"/>
                </a:lnTo>
                <a:lnTo>
                  <a:pt x="114300" y="91440"/>
                </a:lnTo>
                <a:lnTo>
                  <a:pt x="114300" y="914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572500" y="1447800"/>
            <a:ext cx="190501" cy="274321"/>
          </a:xfrm>
          <a:custGeom>
            <a:avLst/>
            <a:gdLst/>
            <a:ahLst/>
            <a:cxnLst/>
            <a:rect l="0" t="0" r="0" b="0"/>
            <a:pathLst>
              <a:path w="190501" h="274321">
                <a:moveTo>
                  <a:pt x="76200" y="38100"/>
                </a:moveTo>
                <a:lnTo>
                  <a:pt x="68580" y="38100"/>
                </a:lnTo>
                <a:lnTo>
                  <a:pt x="68580" y="30480"/>
                </a:lnTo>
                <a:lnTo>
                  <a:pt x="60961" y="30480"/>
                </a:lnTo>
                <a:lnTo>
                  <a:pt x="60961" y="30480"/>
                </a:lnTo>
                <a:lnTo>
                  <a:pt x="53340" y="22860"/>
                </a:lnTo>
                <a:lnTo>
                  <a:pt x="53340" y="15240"/>
                </a:lnTo>
                <a:lnTo>
                  <a:pt x="45720" y="15240"/>
                </a:lnTo>
                <a:lnTo>
                  <a:pt x="45720" y="15240"/>
                </a:lnTo>
                <a:lnTo>
                  <a:pt x="38100" y="15240"/>
                </a:lnTo>
                <a:lnTo>
                  <a:pt x="38100" y="7620"/>
                </a:lnTo>
                <a:lnTo>
                  <a:pt x="30480" y="7620"/>
                </a:lnTo>
                <a:lnTo>
                  <a:pt x="22861" y="7620"/>
                </a:lnTo>
                <a:lnTo>
                  <a:pt x="22861" y="7620"/>
                </a:lnTo>
                <a:lnTo>
                  <a:pt x="15240" y="7620"/>
                </a:lnTo>
                <a:lnTo>
                  <a:pt x="15240" y="15240"/>
                </a:lnTo>
                <a:lnTo>
                  <a:pt x="7620" y="15240"/>
                </a:lnTo>
                <a:lnTo>
                  <a:pt x="7620" y="22860"/>
                </a:lnTo>
                <a:lnTo>
                  <a:pt x="0" y="30480"/>
                </a:lnTo>
                <a:lnTo>
                  <a:pt x="0" y="38100"/>
                </a:lnTo>
                <a:lnTo>
                  <a:pt x="0" y="45720"/>
                </a:lnTo>
                <a:lnTo>
                  <a:pt x="0" y="53340"/>
                </a:lnTo>
                <a:lnTo>
                  <a:pt x="7620" y="60960"/>
                </a:lnTo>
                <a:lnTo>
                  <a:pt x="7620" y="68580"/>
                </a:lnTo>
                <a:lnTo>
                  <a:pt x="7620" y="76200"/>
                </a:lnTo>
                <a:lnTo>
                  <a:pt x="15240" y="83820"/>
                </a:lnTo>
                <a:lnTo>
                  <a:pt x="15240" y="91440"/>
                </a:lnTo>
                <a:lnTo>
                  <a:pt x="22861" y="99060"/>
                </a:lnTo>
                <a:lnTo>
                  <a:pt x="30480" y="99060"/>
                </a:lnTo>
                <a:lnTo>
                  <a:pt x="38100" y="106680"/>
                </a:lnTo>
                <a:lnTo>
                  <a:pt x="38100" y="106680"/>
                </a:lnTo>
                <a:lnTo>
                  <a:pt x="45720" y="99060"/>
                </a:lnTo>
                <a:lnTo>
                  <a:pt x="53340" y="99060"/>
                </a:lnTo>
                <a:lnTo>
                  <a:pt x="60961" y="91440"/>
                </a:lnTo>
                <a:lnTo>
                  <a:pt x="68580" y="91440"/>
                </a:lnTo>
                <a:lnTo>
                  <a:pt x="76200" y="83820"/>
                </a:lnTo>
                <a:lnTo>
                  <a:pt x="76200" y="76200"/>
                </a:lnTo>
                <a:lnTo>
                  <a:pt x="83820" y="68580"/>
                </a:lnTo>
                <a:lnTo>
                  <a:pt x="91440" y="53340"/>
                </a:lnTo>
                <a:lnTo>
                  <a:pt x="91440" y="45720"/>
                </a:lnTo>
                <a:lnTo>
                  <a:pt x="91440" y="38100"/>
                </a:lnTo>
                <a:lnTo>
                  <a:pt x="91440" y="30480"/>
                </a:lnTo>
                <a:lnTo>
                  <a:pt x="91440" y="15240"/>
                </a:lnTo>
                <a:lnTo>
                  <a:pt x="91440" y="15240"/>
                </a:lnTo>
                <a:lnTo>
                  <a:pt x="91440" y="7620"/>
                </a:lnTo>
                <a:lnTo>
                  <a:pt x="91440" y="0"/>
                </a:lnTo>
                <a:lnTo>
                  <a:pt x="91440" y="0"/>
                </a:lnTo>
                <a:lnTo>
                  <a:pt x="83820" y="0"/>
                </a:lnTo>
                <a:lnTo>
                  <a:pt x="83820" y="0"/>
                </a:lnTo>
                <a:lnTo>
                  <a:pt x="83820" y="0"/>
                </a:lnTo>
                <a:lnTo>
                  <a:pt x="83820" y="0"/>
                </a:lnTo>
                <a:lnTo>
                  <a:pt x="83820" y="0"/>
                </a:lnTo>
                <a:lnTo>
                  <a:pt x="83820" y="0"/>
                </a:lnTo>
                <a:lnTo>
                  <a:pt x="83820" y="7620"/>
                </a:lnTo>
                <a:lnTo>
                  <a:pt x="83820" y="15240"/>
                </a:lnTo>
                <a:lnTo>
                  <a:pt x="91440" y="22860"/>
                </a:lnTo>
                <a:lnTo>
                  <a:pt x="91440" y="30480"/>
                </a:lnTo>
                <a:lnTo>
                  <a:pt x="99061" y="38100"/>
                </a:lnTo>
                <a:lnTo>
                  <a:pt x="99061" y="45720"/>
                </a:lnTo>
                <a:lnTo>
                  <a:pt x="106680" y="60960"/>
                </a:lnTo>
                <a:lnTo>
                  <a:pt x="114300" y="76200"/>
                </a:lnTo>
                <a:lnTo>
                  <a:pt x="121920" y="83820"/>
                </a:lnTo>
                <a:lnTo>
                  <a:pt x="129540" y="99060"/>
                </a:lnTo>
                <a:lnTo>
                  <a:pt x="137161" y="114300"/>
                </a:lnTo>
                <a:lnTo>
                  <a:pt x="144780" y="121920"/>
                </a:lnTo>
                <a:lnTo>
                  <a:pt x="152400" y="144780"/>
                </a:lnTo>
                <a:lnTo>
                  <a:pt x="167640" y="152400"/>
                </a:lnTo>
                <a:lnTo>
                  <a:pt x="175261" y="167640"/>
                </a:lnTo>
                <a:lnTo>
                  <a:pt x="175261" y="182880"/>
                </a:lnTo>
                <a:lnTo>
                  <a:pt x="182880" y="198120"/>
                </a:lnTo>
                <a:lnTo>
                  <a:pt x="182880" y="205740"/>
                </a:lnTo>
                <a:lnTo>
                  <a:pt x="190500" y="220980"/>
                </a:lnTo>
                <a:lnTo>
                  <a:pt x="190500" y="228600"/>
                </a:lnTo>
                <a:lnTo>
                  <a:pt x="190500" y="236220"/>
                </a:lnTo>
                <a:lnTo>
                  <a:pt x="182880" y="251460"/>
                </a:lnTo>
                <a:lnTo>
                  <a:pt x="182880" y="259080"/>
                </a:lnTo>
                <a:lnTo>
                  <a:pt x="182880" y="259080"/>
                </a:lnTo>
                <a:lnTo>
                  <a:pt x="175261" y="266700"/>
                </a:lnTo>
                <a:lnTo>
                  <a:pt x="175261" y="266700"/>
                </a:lnTo>
                <a:lnTo>
                  <a:pt x="167640" y="274320"/>
                </a:lnTo>
                <a:lnTo>
                  <a:pt x="167640" y="274320"/>
                </a:lnTo>
                <a:lnTo>
                  <a:pt x="160020" y="266700"/>
                </a:lnTo>
                <a:lnTo>
                  <a:pt x="152400" y="266700"/>
                </a:lnTo>
                <a:lnTo>
                  <a:pt x="152400" y="266700"/>
                </a:lnTo>
                <a:lnTo>
                  <a:pt x="144780" y="266700"/>
                </a:lnTo>
                <a:lnTo>
                  <a:pt x="144780" y="259080"/>
                </a:lnTo>
                <a:lnTo>
                  <a:pt x="14478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770620" y="1264920"/>
            <a:ext cx="83821" cy="213361"/>
          </a:xfrm>
          <a:custGeom>
            <a:avLst/>
            <a:gdLst/>
            <a:ahLst/>
            <a:cxnLst/>
            <a:rect l="0" t="0" r="0" b="0"/>
            <a:pathLst>
              <a:path w="83821" h="213361">
                <a:moveTo>
                  <a:pt x="83820" y="213360"/>
                </a:moveTo>
                <a:lnTo>
                  <a:pt x="76200" y="213360"/>
                </a:lnTo>
                <a:lnTo>
                  <a:pt x="76200" y="213360"/>
                </a:lnTo>
                <a:lnTo>
                  <a:pt x="76200" y="213360"/>
                </a:lnTo>
                <a:lnTo>
                  <a:pt x="76200" y="213360"/>
                </a:lnTo>
                <a:lnTo>
                  <a:pt x="76200" y="205740"/>
                </a:lnTo>
                <a:lnTo>
                  <a:pt x="76200" y="198120"/>
                </a:lnTo>
                <a:lnTo>
                  <a:pt x="76200" y="198120"/>
                </a:lnTo>
                <a:lnTo>
                  <a:pt x="76200" y="198120"/>
                </a:lnTo>
                <a:lnTo>
                  <a:pt x="68580" y="190500"/>
                </a:lnTo>
                <a:lnTo>
                  <a:pt x="68580" y="182880"/>
                </a:lnTo>
                <a:lnTo>
                  <a:pt x="60960" y="175260"/>
                </a:lnTo>
                <a:lnTo>
                  <a:pt x="53341" y="175260"/>
                </a:lnTo>
                <a:lnTo>
                  <a:pt x="53341" y="167640"/>
                </a:lnTo>
                <a:lnTo>
                  <a:pt x="45720" y="152400"/>
                </a:lnTo>
                <a:lnTo>
                  <a:pt x="38100" y="152400"/>
                </a:lnTo>
                <a:lnTo>
                  <a:pt x="30480" y="144780"/>
                </a:lnTo>
                <a:lnTo>
                  <a:pt x="22860" y="129540"/>
                </a:lnTo>
                <a:lnTo>
                  <a:pt x="15241" y="121920"/>
                </a:lnTo>
                <a:lnTo>
                  <a:pt x="15241" y="114300"/>
                </a:lnTo>
                <a:lnTo>
                  <a:pt x="7620" y="106680"/>
                </a:lnTo>
                <a:lnTo>
                  <a:pt x="0" y="99060"/>
                </a:lnTo>
                <a:lnTo>
                  <a:pt x="0" y="83820"/>
                </a:lnTo>
                <a:lnTo>
                  <a:pt x="0" y="76200"/>
                </a:lnTo>
                <a:lnTo>
                  <a:pt x="0" y="68580"/>
                </a:lnTo>
                <a:lnTo>
                  <a:pt x="0" y="60960"/>
                </a:lnTo>
                <a:lnTo>
                  <a:pt x="0" y="53340"/>
                </a:lnTo>
                <a:lnTo>
                  <a:pt x="0" y="45720"/>
                </a:lnTo>
                <a:lnTo>
                  <a:pt x="7620" y="30480"/>
                </a:lnTo>
                <a:lnTo>
                  <a:pt x="15241" y="30480"/>
                </a:lnTo>
                <a:lnTo>
                  <a:pt x="15241" y="22860"/>
                </a:lnTo>
                <a:lnTo>
                  <a:pt x="22860" y="15240"/>
                </a:lnTo>
                <a:lnTo>
                  <a:pt x="30480" y="7620"/>
                </a:lnTo>
                <a:lnTo>
                  <a:pt x="38100" y="7620"/>
                </a:lnTo>
                <a:lnTo>
                  <a:pt x="38100" y="0"/>
                </a:lnTo>
                <a:lnTo>
                  <a:pt x="45720" y="0"/>
                </a:lnTo>
                <a:lnTo>
                  <a:pt x="53341" y="0"/>
                </a:lnTo>
                <a:lnTo>
                  <a:pt x="60960" y="0"/>
                </a:lnTo>
                <a:lnTo>
                  <a:pt x="68580" y="0"/>
                </a:lnTo>
                <a:lnTo>
                  <a:pt x="83820" y="0"/>
                </a:lnTo>
                <a:lnTo>
                  <a:pt x="838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747761" y="1325880"/>
            <a:ext cx="236220" cy="106681"/>
          </a:xfrm>
          <a:custGeom>
            <a:avLst/>
            <a:gdLst/>
            <a:ahLst/>
            <a:cxnLst/>
            <a:rect l="0" t="0" r="0" b="0"/>
            <a:pathLst>
              <a:path w="236220" h="106681">
                <a:moveTo>
                  <a:pt x="7619" y="91440"/>
                </a:moveTo>
                <a:lnTo>
                  <a:pt x="0" y="91440"/>
                </a:lnTo>
                <a:lnTo>
                  <a:pt x="0" y="91440"/>
                </a:lnTo>
                <a:lnTo>
                  <a:pt x="0" y="9144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7619" y="83820"/>
                </a:lnTo>
                <a:lnTo>
                  <a:pt x="15239" y="76200"/>
                </a:lnTo>
                <a:lnTo>
                  <a:pt x="15239" y="68580"/>
                </a:lnTo>
                <a:lnTo>
                  <a:pt x="22859" y="68580"/>
                </a:lnTo>
                <a:lnTo>
                  <a:pt x="38100" y="60960"/>
                </a:lnTo>
                <a:lnTo>
                  <a:pt x="45719" y="53340"/>
                </a:lnTo>
                <a:lnTo>
                  <a:pt x="53339" y="53340"/>
                </a:lnTo>
                <a:lnTo>
                  <a:pt x="60959" y="45720"/>
                </a:lnTo>
                <a:lnTo>
                  <a:pt x="68579" y="38100"/>
                </a:lnTo>
                <a:lnTo>
                  <a:pt x="76200" y="38100"/>
                </a:lnTo>
                <a:lnTo>
                  <a:pt x="91439" y="30480"/>
                </a:lnTo>
                <a:lnTo>
                  <a:pt x="99059" y="22860"/>
                </a:lnTo>
                <a:lnTo>
                  <a:pt x="106679" y="22860"/>
                </a:lnTo>
                <a:lnTo>
                  <a:pt x="114300" y="15240"/>
                </a:lnTo>
                <a:lnTo>
                  <a:pt x="121919" y="15240"/>
                </a:lnTo>
                <a:lnTo>
                  <a:pt x="129539" y="15240"/>
                </a:lnTo>
                <a:lnTo>
                  <a:pt x="137159" y="15240"/>
                </a:lnTo>
                <a:lnTo>
                  <a:pt x="144779" y="15240"/>
                </a:lnTo>
                <a:lnTo>
                  <a:pt x="144779" y="15240"/>
                </a:lnTo>
                <a:lnTo>
                  <a:pt x="152400" y="15240"/>
                </a:lnTo>
                <a:lnTo>
                  <a:pt x="152400" y="15240"/>
                </a:lnTo>
                <a:lnTo>
                  <a:pt x="152400" y="15240"/>
                </a:lnTo>
                <a:lnTo>
                  <a:pt x="152400" y="22860"/>
                </a:lnTo>
                <a:lnTo>
                  <a:pt x="152400" y="22860"/>
                </a:lnTo>
                <a:lnTo>
                  <a:pt x="152400" y="30480"/>
                </a:lnTo>
                <a:lnTo>
                  <a:pt x="152400" y="38100"/>
                </a:lnTo>
                <a:lnTo>
                  <a:pt x="152400" y="45720"/>
                </a:lnTo>
                <a:lnTo>
                  <a:pt x="152400" y="53340"/>
                </a:lnTo>
                <a:lnTo>
                  <a:pt x="152400" y="68580"/>
                </a:lnTo>
                <a:lnTo>
                  <a:pt x="152400" y="76200"/>
                </a:lnTo>
                <a:lnTo>
                  <a:pt x="152400" y="83820"/>
                </a:lnTo>
                <a:lnTo>
                  <a:pt x="160019" y="91440"/>
                </a:lnTo>
                <a:lnTo>
                  <a:pt x="160019" y="91440"/>
                </a:lnTo>
                <a:lnTo>
                  <a:pt x="160019" y="99060"/>
                </a:lnTo>
                <a:lnTo>
                  <a:pt x="167639" y="106680"/>
                </a:lnTo>
                <a:lnTo>
                  <a:pt x="167639" y="106680"/>
                </a:lnTo>
                <a:lnTo>
                  <a:pt x="175259" y="106680"/>
                </a:lnTo>
                <a:lnTo>
                  <a:pt x="182879" y="106680"/>
                </a:lnTo>
                <a:lnTo>
                  <a:pt x="190500" y="106680"/>
                </a:lnTo>
                <a:lnTo>
                  <a:pt x="190500" y="106680"/>
                </a:lnTo>
                <a:lnTo>
                  <a:pt x="198119" y="99060"/>
                </a:lnTo>
                <a:lnTo>
                  <a:pt x="205739" y="91440"/>
                </a:lnTo>
                <a:lnTo>
                  <a:pt x="213359" y="83820"/>
                </a:lnTo>
                <a:lnTo>
                  <a:pt x="220979" y="83820"/>
                </a:lnTo>
                <a:lnTo>
                  <a:pt x="220979" y="76200"/>
                </a:lnTo>
                <a:lnTo>
                  <a:pt x="228600" y="68580"/>
                </a:lnTo>
                <a:lnTo>
                  <a:pt x="236219" y="60960"/>
                </a:lnTo>
                <a:lnTo>
                  <a:pt x="236219" y="53340"/>
                </a:lnTo>
                <a:lnTo>
                  <a:pt x="236219" y="45720"/>
                </a:lnTo>
                <a:lnTo>
                  <a:pt x="236219" y="38100"/>
                </a:lnTo>
                <a:lnTo>
                  <a:pt x="236219" y="30480"/>
                </a:lnTo>
                <a:lnTo>
                  <a:pt x="236219" y="22860"/>
                </a:lnTo>
                <a:lnTo>
                  <a:pt x="228600" y="15240"/>
                </a:lnTo>
                <a:lnTo>
                  <a:pt x="220979" y="7620"/>
                </a:lnTo>
                <a:lnTo>
                  <a:pt x="213359" y="0"/>
                </a:lnTo>
                <a:lnTo>
                  <a:pt x="205739" y="0"/>
                </a:lnTo>
                <a:lnTo>
                  <a:pt x="198119" y="0"/>
                </a:lnTo>
                <a:lnTo>
                  <a:pt x="190500" y="0"/>
                </a:lnTo>
                <a:lnTo>
                  <a:pt x="182879" y="0"/>
                </a:lnTo>
                <a:lnTo>
                  <a:pt x="175259" y="0"/>
                </a:lnTo>
                <a:lnTo>
                  <a:pt x="167639" y="0"/>
                </a:lnTo>
                <a:lnTo>
                  <a:pt x="160019" y="0"/>
                </a:lnTo>
                <a:lnTo>
                  <a:pt x="160019" y="0"/>
                </a:lnTo>
                <a:lnTo>
                  <a:pt x="152400" y="0"/>
                </a:lnTo>
                <a:lnTo>
                  <a:pt x="152400" y="7620"/>
                </a:lnTo>
                <a:lnTo>
                  <a:pt x="152400" y="76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991600" y="1196340"/>
            <a:ext cx="114301" cy="160021"/>
          </a:xfrm>
          <a:custGeom>
            <a:avLst/>
            <a:gdLst/>
            <a:ahLst/>
            <a:cxnLst/>
            <a:rect l="0" t="0" r="0" b="0"/>
            <a:pathLst>
              <a:path w="114301" h="160021">
                <a:moveTo>
                  <a:pt x="7620" y="83820"/>
                </a:moveTo>
                <a:lnTo>
                  <a:pt x="7620" y="83820"/>
                </a:lnTo>
                <a:lnTo>
                  <a:pt x="0" y="83820"/>
                </a:lnTo>
                <a:lnTo>
                  <a:pt x="0" y="91440"/>
                </a:lnTo>
                <a:lnTo>
                  <a:pt x="0" y="91440"/>
                </a:lnTo>
                <a:lnTo>
                  <a:pt x="0" y="99060"/>
                </a:lnTo>
                <a:lnTo>
                  <a:pt x="7620" y="106680"/>
                </a:lnTo>
                <a:lnTo>
                  <a:pt x="7620" y="106680"/>
                </a:lnTo>
                <a:lnTo>
                  <a:pt x="7620" y="114300"/>
                </a:lnTo>
                <a:lnTo>
                  <a:pt x="7620" y="121920"/>
                </a:lnTo>
                <a:lnTo>
                  <a:pt x="7620" y="121920"/>
                </a:lnTo>
                <a:lnTo>
                  <a:pt x="15240" y="129540"/>
                </a:lnTo>
                <a:lnTo>
                  <a:pt x="15240" y="137160"/>
                </a:lnTo>
                <a:lnTo>
                  <a:pt x="15240" y="137160"/>
                </a:lnTo>
                <a:lnTo>
                  <a:pt x="22861" y="144780"/>
                </a:lnTo>
                <a:lnTo>
                  <a:pt x="22861" y="144780"/>
                </a:lnTo>
                <a:lnTo>
                  <a:pt x="22861" y="152400"/>
                </a:lnTo>
                <a:lnTo>
                  <a:pt x="30480" y="152400"/>
                </a:lnTo>
                <a:lnTo>
                  <a:pt x="30480" y="152400"/>
                </a:lnTo>
                <a:lnTo>
                  <a:pt x="38100" y="152400"/>
                </a:lnTo>
                <a:lnTo>
                  <a:pt x="38100" y="152400"/>
                </a:lnTo>
                <a:lnTo>
                  <a:pt x="38100" y="160020"/>
                </a:lnTo>
                <a:lnTo>
                  <a:pt x="38100" y="160020"/>
                </a:lnTo>
                <a:lnTo>
                  <a:pt x="38100" y="160020"/>
                </a:lnTo>
                <a:lnTo>
                  <a:pt x="38100" y="160020"/>
                </a:lnTo>
                <a:lnTo>
                  <a:pt x="38100" y="160020"/>
                </a:lnTo>
                <a:lnTo>
                  <a:pt x="38100" y="160020"/>
                </a:lnTo>
                <a:lnTo>
                  <a:pt x="38100" y="152400"/>
                </a:lnTo>
                <a:lnTo>
                  <a:pt x="38100" y="152400"/>
                </a:lnTo>
                <a:lnTo>
                  <a:pt x="38100" y="152400"/>
                </a:lnTo>
                <a:lnTo>
                  <a:pt x="30480" y="144780"/>
                </a:lnTo>
                <a:lnTo>
                  <a:pt x="30480" y="144780"/>
                </a:lnTo>
                <a:lnTo>
                  <a:pt x="22861" y="137160"/>
                </a:lnTo>
                <a:lnTo>
                  <a:pt x="22861" y="129540"/>
                </a:lnTo>
                <a:lnTo>
                  <a:pt x="22861" y="129540"/>
                </a:lnTo>
                <a:lnTo>
                  <a:pt x="15240" y="121920"/>
                </a:lnTo>
                <a:lnTo>
                  <a:pt x="15240" y="114300"/>
                </a:lnTo>
                <a:lnTo>
                  <a:pt x="15240" y="106680"/>
                </a:lnTo>
                <a:lnTo>
                  <a:pt x="15240" y="99060"/>
                </a:lnTo>
                <a:lnTo>
                  <a:pt x="15240" y="83820"/>
                </a:lnTo>
                <a:lnTo>
                  <a:pt x="15240" y="76200"/>
                </a:lnTo>
                <a:lnTo>
                  <a:pt x="22861" y="68580"/>
                </a:lnTo>
                <a:lnTo>
                  <a:pt x="22861" y="60960"/>
                </a:lnTo>
                <a:lnTo>
                  <a:pt x="22861" y="53340"/>
                </a:lnTo>
                <a:lnTo>
                  <a:pt x="30480" y="45720"/>
                </a:lnTo>
                <a:lnTo>
                  <a:pt x="38100" y="38100"/>
                </a:lnTo>
                <a:lnTo>
                  <a:pt x="45720" y="30480"/>
                </a:lnTo>
                <a:lnTo>
                  <a:pt x="53340" y="22860"/>
                </a:lnTo>
                <a:lnTo>
                  <a:pt x="60961" y="15240"/>
                </a:lnTo>
                <a:lnTo>
                  <a:pt x="68580" y="15240"/>
                </a:lnTo>
                <a:lnTo>
                  <a:pt x="76200" y="7620"/>
                </a:lnTo>
                <a:lnTo>
                  <a:pt x="83820" y="7620"/>
                </a:lnTo>
                <a:lnTo>
                  <a:pt x="91440" y="0"/>
                </a:lnTo>
                <a:lnTo>
                  <a:pt x="99061" y="0"/>
                </a:lnTo>
                <a:lnTo>
                  <a:pt x="106680" y="0"/>
                </a:lnTo>
                <a:lnTo>
                  <a:pt x="114300" y="7620"/>
                </a:lnTo>
                <a:lnTo>
                  <a:pt x="114300" y="76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924800" y="2019300"/>
            <a:ext cx="99062" cy="45721"/>
          </a:xfrm>
          <a:custGeom>
            <a:avLst/>
            <a:gdLst/>
            <a:ahLst/>
            <a:cxnLst/>
            <a:rect l="0" t="0" r="0" b="0"/>
            <a:pathLst>
              <a:path w="99062" h="45721">
                <a:moveTo>
                  <a:pt x="0" y="45720"/>
                </a:moveTo>
                <a:lnTo>
                  <a:pt x="0" y="45720"/>
                </a:lnTo>
                <a:lnTo>
                  <a:pt x="0" y="45720"/>
                </a:lnTo>
                <a:lnTo>
                  <a:pt x="0" y="4572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7620" y="38100"/>
                </a:lnTo>
                <a:lnTo>
                  <a:pt x="7620" y="38100"/>
                </a:lnTo>
                <a:lnTo>
                  <a:pt x="15240" y="38100"/>
                </a:lnTo>
                <a:lnTo>
                  <a:pt x="15240" y="30480"/>
                </a:lnTo>
                <a:lnTo>
                  <a:pt x="30480" y="30480"/>
                </a:lnTo>
                <a:lnTo>
                  <a:pt x="30480" y="22860"/>
                </a:lnTo>
                <a:lnTo>
                  <a:pt x="38100" y="22860"/>
                </a:lnTo>
                <a:lnTo>
                  <a:pt x="45720" y="22860"/>
                </a:lnTo>
                <a:lnTo>
                  <a:pt x="53340" y="15240"/>
                </a:lnTo>
                <a:lnTo>
                  <a:pt x="60961" y="15240"/>
                </a:lnTo>
                <a:lnTo>
                  <a:pt x="60961" y="7620"/>
                </a:lnTo>
                <a:lnTo>
                  <a:pt x="68580" y="7620"/>
                </a:lnTo>
                <a:lnTo>
                  <a:pt x="76200" y="7620"/>
                </a:lnTo>
                <a:lnTo>
                  <a:pt x="76200" y="0"/>
                </a:lnTo>
                <a:lnTo>
                  <a:pt x="83820" y="0"/>
                </a:lnTo>
                <a:lnTo>
                  <a:pt x="83820" y="0"/>
                </a:lnTo>
                <a:lnTo>
                  <a:pt x="91440" y="0"/>
                </a:lnTo>
                <a:lnTo>
                  <a:pt x="91440" y="0"/>
                </a:lnTo>
                <a:lnTo>
                  <a:pt x="91440" y="0"/>
                </a:lnTo>
                <a:lnTo>
                  <a:pt x="99061" y="0"/>
                </a:lnTo>
                <a:lnTo>
                  <a:pt x="99061" y="0"/>
                </a:lnTo>
                <a:lnTo>
                  <a:pt x="9906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061961" y="1927860"/>
            <a:ext cx="137160" cy="137161"/>
          </a:xfrm>
          <a:custGeom>
            <a:avLst/>
            <a:gdLst/>
            <a:ahLst/>
            <a:cxnLst/>
            <a:rect l="0" t="0" r="0" b="0"/>
            <a:pathLst>
              <a:path w="137160" h="137161">
                <a:moveTo>
                  <a:pt x="83819" y="38100"/>
                </a:moveTo>
                <a:lnTo>
                  <a:pt x="76200" y="38100"/>
                </a:lnTo>
                <a:lnTo>
                  <a:pt x="76200" y="38100"/>
                </a:lnTo>
                <a:lnTo>
                  <a:pt x="76200" y="30480"/>
                </a:lnTo>
                <a:lnTo>
                  <a:pt x="68579" y="30480"/>
                </a:lnTo>
                <a:lnTo>
                  <a:pt x="68579" y="30480"/>
                </a:lnTo>
                <a:lnTo>
                  <a:pt x="68579" y="22860"/>
                </a:lnTo>
                <a:lnTo>
                  <a:pt x="60959" y="22860"/>
                </a:lnTo>
                <a:lnTo>
                  <a:pt x="60959" y="22860"/>
                </a:lnTo>
                <a:lnTo>
                  <a:pt x="53339" y="15240"/>
                </a:lnTo>
                <a:lnTo>
                  <a:pt x="53339" y="15240"/>
                </a:lnTo>
                <a:lnTo>
                  <a:pt x="45719" y="7620"/>
                </a:lnTo>
                <a:lnTo>
                  <a:pt x="45719" y="7620"/>
                </a:lnTo>
                <a:lnTo>
                  <a:pt x="45719" y="7620"/>
                </a:lnTo>
                <a:lnTo>
                  <a:pt x="38100" y="7620"/>
                </a:lnTo>
                <a:lnTo>
                  <a:pt x="38100" y="0"/>
                </a:lnTo>
                <a:lnTo>
                  <a:pt x="30479" y="0"/>
                </a:lnTo>
                <a:lnTo>
                  <a:pt x="22859" y="0"/>
                </a:lnTo>
                <a:lnTo>
                  <a:pt x="22859" y="7620"/>
                </a:lnTo>
                <a:lnTo>
                  <a:pt x="15239" y="7620"/>
                </a:lnTo>
                <a:lnTo>
                  <a:pt x="15239" y="7620"/>
                </a:lnTo>
                <a:lnTo>
                  <a:pt x="7619" y="15240"/>
                </a:lnTo>
                <a:lnTo>
                  <a:pt x="7619" y="15240"/>
                </a:lnTo>
                <a:lnTo>
                  <a:pt x="0" y="22860"/>
                </a:lnTo>
                <a:lnTo>
                  <a:pt x="0" y="38100"/>
                </a:lnTo>
                <a:lnTo>
                  <a:pt x="0" y="45720"/>
                </a:lnTo>
                <a:lnTo>
                  <a:pt x="0" y="53340"/>
                </a:lnTo>
                <a:lnTo>
                  <a:pt x="0" y="68580"/>
                </a:lnTo>
                <a:lnTo>
                  <a:pt x="0" y="76200"/>
                </a:lnTo>
                <a:lnTo>
                  <a:pt x="0" y="91440"/>
                </a:lnTo>
                <a:lnTo>
                  <a:pt x="7619" y="99060"/>
                </a:lnTo>
                <a:lnTo>
                  <a:pt x="7619" y="114300"/>
                </a:lnTo>
                <a:lnTo>
                  <a:pt x="7619" y="121920"/>
                </a:lnTo>
                <a:lnTo>
                  <a:pt x="15239" y="129540"/>
                </a:lnTo>
                <a:lnTo>
                  <a:pt x="22859" y="129540"/>
                </a:lnTo>
                <a:lnTo>
                  <a:pt x="22859" y="137160"/>
                </a:lnTo>
                <a:lnTo>
                  <a:pt x="30479" y="137160"/>
                </a:lnTo>
                <a:lnTo>
                  <a:pt x="30479" y="137160"/>
                </a:lnTo>
                <a:lnTo>
                  <a:pt x="38100" y="137160"/>
                </a:lnTo>
                <a:lnTo>
                  <a:pt x="38100" y="137160"/>
                </a:lnTo>
                <a:lnTo>
                  <a:pt x="45719" y="137160"/>
                </a:lnTo>
                <a:lnTo>
                  <a:pt x="45719" y="129540"/>
                </a:lnTo>
                <a:lnTo>
                  <a:pt x="53339" y="121920"/>
                </a:lnTo>
                <a:lnTo>
                  <a:pt x="53339" y="121920"/>
                </a:lnTo>
                <a:lnTo>
                  <a:pt x="53339" y="114300"/>
                </a:lnTo>
                <a:lnTo>
                  <a:pt x="53339" y="99060"/>
                </a:lnTo>
                <a:lnTo>
                  <a:pt x="53339" y="99060"/>
                </a:lnTo>
                <a:lnTo>
                  <a:pt x="60959" y="83820"/>
                </a:lnTo>
                <a:lnTo>
                  <a:pt x="60959" y="83820"/>
                </a:lnTo>
                <a:lnTo>
                  <a:pt x="60959" y="76200"/>
                </a:lnTo>
                <a:lnTo>
                  <a:pt x="60959" y="60960"/>
                </a:lnTo>
                <a:lnTo>
                  <a:pt x="60959" y="60960"/>
                </a:lnTo>
                <a:lnTo>
                  <a:pt x="60959" y="53340"/>
                </a:lnTo>
                <a:lnTo>
                  <a:pt x="60959" y="45720"/>
                </a:lnTo>
                <a:lnTo>
                  <a:pt x="60959" y="38100"/>
                </a:lnTo>
                <a:lnTo>
                  <a:pt x="60959" y="30480"/>
                </a:lnTo>
                <a:lnTo>
                  <a:pt x="60959" y="30480"/>
                </a:lnTo>
                <a:lnTo>
                  <a:pt x="60959" y="22860"/>
                </a:lnTo>
                <a:lnTo>
                  <a:pt x="60959" y="22860"/>
                </a:lnTo>
                <a:lnTo>
                  <a:pt x="60959" y="22860"/>
                </a:lnTo>
                <a:lnTo>
                  <a:pt x="60959" y="22860"/>
                </a:lnTo>
                <a:lnTo>
                  <a:pt x="60959" y="22860"/>
                </a:lnTo>
                <a:lnTo>
                  <a:pt x="60959" y="22860"/>
                </a:lnTo>
                <a:lnTo>
                  <a:pt x="60959" y="30480"/>
                </a:lnTo>
                <a:lnTo>
                  <a:pt x="60959" y="38100"/>
                </a:lnTo>
                <a:lnTo>
                  <a:pt x="68579" y="45720"/>
                </a:lnTo>
                <a:lnTo>
                  <a:pt x="68579" y="45720"/>
                </a:lnTo>
                <a:lnTo>
                  <a:pt x="68579" y="53340"/>
                </a:lnTo>
                <a:lnTo>
                  <a:pt x="76200" y="60960"/>
                </a:lnTo>
                <a:lnTo>
                  <a:pt x="83819" y="68580"/>
                </a:lnTo>
                <a:lnTo>
                  <a:pt x="83819" y="76200"/>
                </a:lnTo>
                <a:lnTo>
                  <a:pt x="91439" y="83820"/>
                </a:lnTo>
                <a:lnTo>
                  <a:pt x="91439" y="91440"/>
                </a:lnTo>
                <a:lnTo>
                  <a:pt x="99059" y="99060"/>
                </a:lnTo>
                <a:lnTo>
                  <a:pt x="106679" y="99060"/>
                </a:lnTo>
                <a:lnTo>
                  <a:pt x="106679" y="99060"/>
                </a:lnTo>
                <a:lnTo>
                  <a:pt x="114300" y="106680"/>
                </a:lnTo>
                <a:lnTo>
                  <a:pt x="114300" y="114300"/>
                </a:lnTo>
                <a:lnTo>
                  <a:pt x="121919" y="114300"/>
                </a:lnTo>
                <a:lnTo>
                  <a:pt x="121919" y="114300"/>
                </a:lnTo>
                <a:lnTo>
                  <a:pt x="129539" y="114300"/>
                </a:lnTo>
                <a:lnTo>
                  <a:pt x="129539" y="114300"/>
                </a:lnTo>
                <a:lnTo>
                  <a:pt x="137159" y="106680"/>
                </a:lnTo>
                <a:lnTo>
                  <a:pt x="137159" y="1066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176261" y="1790700"/>
            <a:ext cx="297180" cy="320041"/>
          </a:xfrm>
          <a:custGeom>
            <a:avLst/>
            <a:gdLst/>
            <a:ahLst/>
            <a:cxnLst/>
            <a:rect l="0" t="0" r="0" b="0"/>
            <a:pathLst>
              <a:path w="297180" h="320041">
                <a:moveTo>
                  <a:pt x="60959" y="91440"/>
                </a:moveTo>
                <a:lnTo>
                  <a:pt x="60959" y="83820"/>
                </a:lnTo>
                <a:lnTo>
                  <a:pt x="53339" y="83820"/>
                </a:lnTo>
                <a:lnTo>
                  <a:pt x="45719" y="83820"/>
                </a:lnTo>
                <a:lnTo>
                  <a:pt x="38100" y="83820"/>
                </a:lnTo>
                <a:lnTo>
                  <a:pt x="30479" y="91440"/>
                </a:lnTo>
                <a:lnTo>
                  <a:pt x="22859" y="91440"/>
                </a:lnTo>
                <a:lnTo>
                  <a:pt x="22859" y="99060"/>
                </a:lnTo>
                <a:lnTo>
                  <a:pt x="15239" y="99060"/>
                </a:lnTo>
                <a:lnTo>
                  <a:pt x="7619" y="106680"/>
                </a:lnTo>
                <a:lnTo>
                  <a:pt x="7619" y="106680"/>
                </a:lnTo>
                <a:lnTo>
                  <a:pt x="0" y="114300"/>
                </a:lnTo>
                <a:lnTo>
                  <a:pt x="0" y="121920"/>
                </a:lnTo>
                <a:lnTo>
                  <a:pt x="0" y="129540"/>
                </a:lnTo>
                <a:lnTo>
                  <a:pt x="0" y="137160"/>
                </a:lnTo>
                <a:lnTo>
                  <a:pt x="0" y="144780"/>
                </a:lnTo>
                <a:lnTo>
                  <a:pt x="0" y="152400"/>
                </a:lnTo>
                <a:lnTo>
                  <a:pt x="7619" y="160020"/>
                </a:lnTo>
                <a:lnTo>
                  <a:pt x="7619" y="167640"/>
                </a:lnTo>
                <a:lnTo>
                  <a:pt x="7619" y="175260"/>
                </a:lnTo>
                <a:lnTo>
                  <a:pt x="15239" y="175260"/>
                </a:lnTo>
                <a:lnTo>
                  <a:pt x="22859" y="182880"/>
                </a:lnTo>
                <a:lnTo>
                  <a:pt x="30479" y="182880"/>
                </a:lnTo>
                <a:lnTo>
                  <a:pt x="30479" y="190500"/>
                </a:lnTo>
                <a:lnTo>
                  <a:pt x="38100" y="190500"/>
                </a:lnTo>
                <a:lnTo>
                  <a:pt x="45719" y="190500"/>
                </a:lnTo>
                <a:lnTo>
                  <a:pt x="45719" y="190500"/>
                </a:lnTo>
                <a:lnTo>
                  <a:pt x="53339" y="190500"/>
                </a:lnTo>
                <a:lnTo>
                  <a:pt x="53339" y="190500"/>
                </a:lnTo>
                <a:lnTo>
                  <a:pt x="60959" y="182880"/>
                </a:lnTo>
                <a:lnTo>
                  <a:pt x="60959" y="182880"/>
                </a:lnTo>
                <a:lnTo>
                  <a:pt x="68579" y="175260"/>
                </a:lnTo>
                <a:lnTo>
                  <a:pt x="68579" y="175260"/>
                </a:lnTo>
                <a:lnTo>
                  <a:pt x="76200" y="167640"/>
                </a:lnTo>
                <a:lnTo>
                  <a:pt x="76200" y="152400"/>
                </a:lnTo>
                <a:lnTo>
                  <a:pt x="76200" y="152400"/>
                </a:lnTo>
                <a:lnTo>
                  <a:pt x="76200" y="144780"/>
                </a:lnTo>
                <a:lnTo>
                  <a:pt x="76200" y="137160"/>
                </a:lnTo>
                <a:lnTo>
                  <a:pt x="76200" y="129540"/>
                </a:lnTo>
                <a:lnTo>
                  <a:pt x="83819" y="114300"/>
                </a:lnTo>
                <a:lnTo>
                  <a:pt x="83819" y="114300"/>
                </a:lnTo>
                <a:lnTo>
                  <a:pt x="83819" y="106680"/>
                </a:lnTo>
                <a:lnTo>
                  <a:pt x="83819" y="99060"/>
                </a:lnTo>
                <a:lnTo>
                  <a:pt x="83819" y="91440"/>
                </a:lnTo>
                <a:lnTo>
                  <a:pt x="83819" y="83820"/>
                </a:lnTo>
                <a:lnTo>
                  <a:pt x="83819" y="83820"/>
                </a:lnTo>
                <a:lnTo>
                  <a:pt x="83819" y="83820"/>
                </a:lnTo>
                <a:lnTo>
                  <a:pt x="83819" y="83820"/>
                </a:lnTo>
                <a:lnTo>
                  <a:pt x="83819" y="76200"/>
                </a:lnTo>
                <a:lnTo>
                  <a:pt x="83819" y="76200"/>
                </a:lnTo>
                <a:lnTo>
                  <a:pt x="83819" y="76200"/>
                </a:lnTo>
                <a:lnTo>
                  <a:pt x="83819" y="83820"/>
                </a:lnTo>
                <a:lnTo>
                  <a:pt x="83819" y="83820"/>
                </a:lnTo>
                <a:lnTo>
                  <a:pt x="83819" y="91440"/>
                </a:lnTo>
                <a:lnTo>
                  <a:pt x="83819" y="99060"/>
                </a:lnTo>
                <a:lnTo>
                  <a:pt x="83819" y="106680"/>
                </a:lnTo>
                <a:lnTo>
                  <a:pt x="83819" y="114300"/>
                </a:lnTo>
                <a:lnTo>
                  <a:pt x="83819" y="121920"/>
                </a:lnTo>
                <a:lnTo>
                  <a:pt x="83819" y="129540"/>
                </a:lnTo>
                <a:lnTo>
                  <a:pt x="91439" y="137160"/>
                </a:lnTo>
                <a:lnTo>
                  <a:pt x="91439" y="144780"/>
                </a:lnTo>
                <a:lnTo>
                  <a:pt x="91439" y="152400"/>
                </a:lnTo>
                <a:lnTo>
                  <a:pt x="99059" y="167640"/>
                </a:lnTo>
                <a:lnTo>
                  <a:pt x="106679" y="175260"/>
                </a:lnTo>
                <a:lnTo>
                  <a:pt x="106679" y="190500"/>
                </a:lnTo>
                <a:lnTo>
                  <a:pt x="114300" y="198120"/>
                </a:lnTo>
                <a:lnTo>
                  <a:pt x="121919" y="213360"/>
                </a:lnTo>
                <a:lnTo>
                  <a:pt x="129539" y="220980"/>
                </a:lnTo>
                <a:lnTo>
                  <a:pt x="137159" y="228600"/>
                </a:lnTo>
                <a:lnTo>
                  <a:pt x="144779" y="236220"/>
                </a:lnTo>
                <a:lnTo>
                  <a:pt x="152400" y="251460"/>
                </a:lnTo>
                <a:lnTo>
                  <a:pt x="160019" y="259080"/>
                </a:lnTo>
                <a:lnTo>
                  <a:pt x="167639" y="266700"/>
                </a:lnTo>
                <a:lnTo>
                  <a:pt x="167639" y="274320"/>
                </a:lnTo>
                <a:lnTo>
                  <a:pt x="175259" y="281940"/>
                </a:lnTo>
                <a:lnTo>
                  <a:pt x="175259" y="289560"/>
                </a:lnTo>
                <a:lnTo>
                  <a:pt x="175259" y="289560"/>
                </a:lnTo>
                <a:lnTo>
                  <a:pt x="175259" y="297180"/>
                </a:lnTo>
                <a:lnTo>
                  <a:pt x="175259" y="304800"/>
                </a:lnTo>
                <a:lnTo>
                  <a:pt x="175259" y="304800"/>
                </a:lnTo>
                <a:lnTo>
                  <a:pt x="167639" y="312420"/>
                </a:lnTo>
                <a:lnTo>
                  <a:pt x="167639" y="312420"/>
                </a:lnTo>
                <a:lnTo>
                  <a:pt x="160019" y="320040"/>
                </a:lnTo>
                <a:lnTo>
                  <a:pt x="152400" y="320040"/>
                </a:lnTo>
                <a:lnTo>
                  <a:pt x="144779" y="320040"/>
                </a:lnTo>
                <a:lnTo>
                  <a:pt x="144779" y="312420"/>
                </a:lnTo>
                <a:lnTo>
                  <a:pt x="137159" y="312420"/>
                </a:lnTo>
                <a:lnTo>
                  <a:pt x="129539" y="304800"/>
                </a:lnTo>
                <a:lnTo>
                  <a:pt x="129539" y="304800"/>
                </a:lnTo>
                <a:lnTo>
                  <a:pt x="121919" y="297180"/>
                </a:lnTo>
                <a:lnTo>
                  <a:pt x="121919" y="289560"/>
                </a:lnTo>
                <a:lnTo>
                  <a:pt x="121919" y="281940"/>
                </a:lnTo>
                <a:lnTo>
                  <a:pt x="114300" y="274320"/>
                </a:lnTo>
                <a:lnTo>
                  <a:pt x="114300" y="266700"/>
                </a:lnTo>
                <a:lnTo>
                  <a:pt x="114300" y="251460"/>
                </a:lnTo>
                <a:lnTo>
                  <a:pt x="114300" y="243840"/>
                </a:lnTo>
                <a:lnTo>
                  <a:pt x="114300" y="236220"/>
                </a:lnTo>
                <a:lnTo>
                  <a:pt x="121919" y="220980"/>
                </a:lnTo>
                <a:lnTo>
                  <a:pt x="121919" y="213360"/>
                </a:lnTo>
                <a:lnTo>
                  <a:pt x="121919" y="205740"/>
                </a:lnTo>
                <a:lnTo>
                  <a:pt x="129539" y="198120"/>
                </a:lnTo>
                <a:lnTo>
                  <a:pt x="129539" y="182880"/>
                </a:lnTo>
                <a:lnTo>
                  <a:pt x="137159" y="175260"/>
                </a:lnTo>
                <a:lnTo>
                  <a:pt x="144779" y="167640"/>
                </a:lnTo>
                <a:lnTo>
                  <a:pt x="152400" y="152400"/>
                </a:lnTo>
                <a:lnTo>
                  <a:pt x="152400" y="144780"/>
                </a:lnTo>
                <a:lnTo>
                  <a:pt x="167639" y="137160"/>
                </a:lnTo>
                <a:lnTo>
                  <a:pt x="167639" y="129540"/>
                </a:lnTo>
                <a:lnTo>
                  <a:pt x="175259" y="114300"/>
                </a:lnTo>
                <a:lnTo>
                  <a:pt x="182879" y="106680"/>
                </a:lnTo>
                <a:lnTo>
                  <a:pt x="190500" y="99060"/>
                </a:lnTo>
                <a:lnTo>
                  <a:pt x="198119" y="91440"/>
                </a:lnTo>
                <a:lnTo>
                  <a:pt x="198119" y="83820"/>
                </a:lnTo>
                <a:lnTo>
                  <a:pt x="205739" y="68580"/>
                </a:lnTo>
                <a:lnTo>
                  <a:pt x="213359" y="60960"/>
                </a:lnTo>
                <a:lnTo>
                  <a:pt x="213359" y="53340"/>
                </a:lnTo>
                <a:lnTo>
                  <a:pt x="220979" y="45720"/>
                </a:lnTo>
                <a:lnTo>
                  <a:pt x="220979" y="38100"/>
                </a:lnTo>
                <a:lnTo>
                  <a:pt x="220979" y="30480"/>
                </a:lnTo>
                <a:lnTo>
                  <a:pt x="220979" y="22860"/>
                </a:lnTo>
                <a:lnTo>
                  <a:pt x="220979" y="22860"/>
                </a:lnTo>
                <a:lnTo>
                  <a:pt x="220979" y="15240"/>
                </a:lnTo>
                <a:lnTo>
                  <a:pt x="220979" y="7620"/>
                </a:lnTo>
                <a:lnTo>
                  <a:pt x="213359" y="0"/>
                </a:lnTo>
                <a:lnTo>
                  <a:pt x="205739" y="0"/>
                </a:lnTo>
                <a:lnTo>
                  <a:pt x="198119" y="0"/>
                </a:lnTo>
                <a:lnTo>
                  <a:pt x="198119" y="0"/>
                </a:lnTo>
                <a:lnTo>
                  <a:pt x="190500" y="0"/>
                </a:lnTo>
                <a:lnTo>
                  <a:pt x="182879" y="0"/>
                </a:lnTo>
                <a:lnTo>
                  <a:pt x="182879" y="0"/>
                </a:lnTo>
                <a:lnTo>
                  <a:pt x="175259" y="0"/>
                </a:lnTo>
                <a:lnTo>
                  <a:pt x="167639" y="7620"/>
                </a:lnTo>
                <a:lnTo>
                  <a:pt x="167639" y="7620"/>
                </a:lnTo>
                <a:lnTo>
                  <a:pt x="160019" y="15240"/>
                </a:lnTo>
                <a:lnTo>
                  <a:pt x="160019" y="22860"/>
                </a:lnTo>
                <a:lnTo>
                  <a:pt x="160019" y="30480"/>
                </a:lnTo>
                <a:lnTo>
                  <a:pt x="160019" y="38100"/>
                </a:lnTo>
                <a:lnTo>
                  <a:pt x="160019" y="45720"/>
                </a:lnTo>
                <a:lnTo>
                  <a:pt x="167639" y="53340"/>
                </a:lnTo>
                <a:lnTo>
                  <a:pt x="167639" y="60960"/>
                </a:lnTo>
                <a:lnTo>
                  <a:pt x="175259" y="68580"/>
                </a:lnTo>
                <a:lnTo>
                  <a:pt x="175259" y="68580"/>
                </a:lnTo>
                <a:lnTo>
                  <a:pt x="182879" y="76200"/>
                </a:lnTo>
                <a:lnTo>
                  <a:pt x="190500" y="83820"/>
                </a:lnTo>
                <a:lnTo>
                  <a:pt x="198119" y="83820"/>
                </a:lnTo>
                <a:lnTo>
                  <a:pt x="205739" y="91440"/>
                </a:lnTo>
                <a:lnTo>
                  <a:pt x="213359" y="91440"/>
                </a:lnTo>
                <a:lnTo>
                  <a:pt x="220979" y="99060"/>
                </a:lnTo>
                <a:lnTo>
                  <a:pt x="228600" y="99060"/>
                </a:lnTo>
                <a:lnTo>
                  <a:pt x="236219" y="99060"/>
                </a:lnTo>
                <a:lnTo>
                  <a:pt x="243839" y="99060"/>
                </a:lnTo>
                <a:lnTo>
                  <a:pt x="251459" y="99060"/>
                </a:lnTo>
                <a:lnTo>
                  <a:pt x="259079" y="91440"/>
                </a:lnTo>
                <a:lnTo>
                  <a:pt x="266700" y="83820"/>
                </a:lnTo>
                <a:lnTo>
                  <a:pt x="274319" y="83820"/>
                </a:lnTo>
                <a:lnTo>
                  <a:pt x="281939" y="76200"/>
                </a:lnTo>
                <a:lnTo>
                  <a:pt x="281939" y="76200"/>
                </a:lnTo>
                <a:lnTo>
                  <a:pt x="289559" y="68580"/>
                </a:lnTo>
                <a:lnTo>
                  <a:pt x="289559" y="68580"/>
                </a:lnTo>
                <a:lnTo>
                  <a:pt x="289559" y="68580"/>
                </a:lnTo>
                <a:lnTo>
                  <a:pt x="297179" y="60960"/>
                </a:lnTo>
                <a:lnTo>
                  <a:pt x="297179" y="60960"/>
                </a:lnTo>
                <a:lnTo>
                  <a:pt x="297179" y="609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016240" y="2194560"/>
            <a:ext cx="114301" cy="30481"/>
          </a:xfrm>
          <a:custGeom>
            <a:avLst/>
            <a:gdLst/>
            <a:ahLst/>
            <a:cxnLst/>
            <a:rect l="0" t="0" r="0" b="0"/>
            <a:pathLst>
              <a:path w="114301" h="30481">
                <a:moveTo>
                  <a:pt x="0" y="30480"/>
                </a:moveTo>
                <a:lnTo>
                  <a:pt x="0" y="30480"/>
                </a:lnTo>
                <a:lnTo>
                  <a:pt x="0" y="30480"/>
                </a:lnTo>
                <a:lnTo>
                  <a:pt x="0" y="30480"/>
                </a:lnTo>
                <a:lnTo>
                  <a:pt x="0" y="30480"/>
                </a:lnTo>
                <a:lnTo>
                  <a:pt x="0" y="30480"/>
                </a:lnTo>
                <a:lnTo>
                  <a:pt x="7621" y="30480"/>
                </a:lnTo>
                <a:lnTo>
                  <a:pt x="7621" y="30480"/>
                </a:lnTo>
                <a:lnTo>
                  <a:pt x="15240" y="30480"/>
                </a:lnTo>
                <a:lnTo>
                  <a:pt x="15240" y="30480"/>
                </a:lnTo>
                <a:lnTo>
                  <a:pt x="22860" y="30480"/>
                </a:lnTo>
                <a:lnTo>
                  <a:pt x="30480" y="30480"/>
                </a:lnTo>
                <a:lnTo>
                  <a:pt x="38100" y="30480"/>
                </a:lnTo>
                <a:lnTo>
                  <a:pt x="45721" y="22860"/>
                </a:lnTo>
                <a:lnTo>
                  <a:pt x="53340" y="22860"/>
                </a:lnTo>
                <a:lnTo>
                  <a:pt x="60960" y="15240"/>
                </a:lnTo>
                <a:lnTo>
                  <a:pt x="68580" y="15240"/>
                </a:lnTo>
                <a:lnTo>
                  <a:pt x="76200" y="15240"/>
                </a:lnTo>
                <a:lnTo>
                  <a:pt x="83821" y="15240"/>
                </a:lnTo>
                <a:lnTo>
                  <a:pt x="91440" y="7620"/>
                </a:lnTo>
                <a:lnTo>
                  <a:pt x="99060" y="7620"/>
                </a:lnTo>
                <a:lnTo>
                  <a:pt x="99060" y="7620"/>
                </a:lnTo>
                <a:lnTo>
                  <a:pt x="106680" y="0"/>
                </a:lnTo>
                <a:lnTo>
                  <a:pt x="106680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176261" y="2156460"/>
            <a:ext cx="198120" cy="114301"/>
          </a:xfrm>
          <a:custGeom>
            <a:avLst/>
            <a:gdLst/>
            <a:ahLst/>
            <a:cxnLst/>
            <a:rect l="0" t="0" r="0" b="0"/>
            <a:pathLst>
              <a:path w="198120" h="114301">
                <a:moveTo>
                  <a:pt x="106679" y="38100"/>
                </a:moveTo>
                <a:lnTo>
                  <a:pt x="106679" y="38100"/>
                </a:lnTo>
                <a:lnTo>
                  <a:pt x="106679" y="38100"/>
                </a:lnTo>
                <a:lnTo>
                  <a:pt x="106679" y="38100"/>
                </a:lnTo>
                <a:lnTo>
                  <a:pt x="106679" y="38100"/>
                </a:lnTo>
                <a:lnTo>
                  <a:pt x="106679" y="38100"/>
                </a:lnTo>
                <a:lnTo>
                  <a:pt x="106679" y="38100"/>
                </a:lnTo>
                <a:lnTo>
                  <a:pt x="106679" y="30480"/>
                </a:lnTo>
                <a:lnTo>
                  <a:pt x="99059" y="30480"/>
                </a:lnTo>
                <a:lnTo>
                  <a:pt x="99059" y="22860"/>
                </a:lnTo>
                <a:lnTo>
                  <a:pt x="99059" y="22860"/>
                </a:lnTo>
                <a:lnTo>
                  <a:pt x="91439" y="22860"/>
                </a:lnTo>
                <a:lnTo>
                  <a:pt x="91439" y="15240"/>
                </a:lnTo>
                <a:lnTo>
                  <a:pt x="83819" y="15240"/>
                </a:lnTo>
                <a:lnTo>
                  <a:pt x="76200" y="15240"/>
                </a:lnTo>
                <a:lnTo>
                  <a:pt x="76200" y="7620"/>
                </a:lnTo>
                <a:lnTo>
                  <a:pt x="68579" y="7620"/>
                </a:lnTo>
                <a:lnTo>
                  <a:pt x="60959" y="7620"/>
                </a:lnTo>
                <a:lnTo>
                  <a:pt x="53339" y="0"/>
                </a:lnTo>
                <a:lnTo>
                  <a:pt x="53339" y="0"/>
                </a:lnTo>
                <a:lnTo>
                  <a:pt x="45719" y="0"/>
                </a:lnTo>
                <a:lnTo>
                  <a:pt x="38100" y="0"/>
                </a:lnTo>
                <a:lnTo>
                  <a:pt x="38100" y="0"/>
                </a:lnTo>
                <a:lnTo>
                  <a:pt x="30479" y="0"/>
                </a:lnTo>
                <a:lnTo>
                  <a:pt x="22859" y="0"/>
                </a:lnTo>
                <a:lnTo>
                  <a:pt x="22859" y="0"/>
                </a:lnTo>
                <a:lnTo>
                  <a:pt x="15239" y="0"/>
                </a:lnTo>
                <a:lnTo>
                  <a:pt x="15239" y="0"/>
                </a:lnTo>
                <a:lnTo>
                  <a:pt x="7619" y="7620"/>
                </a:lnTo>
                <a:lnTo>
                  <a:pt x="7619" y="7620"/>
                </a:lnTo>
                <a:lnTo>
                  <a:pt x="7619" y="15240"/>
                </a:lnTo>
                <a:lnTo>
                  <a:pt x="0" y="22860"/>
                </a:lnTo>
                <a:lnTo>
                  <a:pt x="0" y="30480"/>
                </a:lnTo>
                <a:lnTo>
                  <a:pt x="7619" y="45720"/>
                </a:lnTo>
                <a:lnTo>
                  <a:pt x="7619" y="53340"/>
                </a:lnTo>
                <a:lnTo>
                  <a:pt x="15239" y="68580"/>
                </a:lnTo>
                <a:lnTo>
                  <a:pt x="22859" y="76200"/>
                </a:lnTo>
                <a:lnTo>
                  <a:pt x="30479" y="83820"/>
                </a:lnTo>
                <a:lnTo>
                  <a:pt x="30479" y="91440"/>
                </a:lnTo>
                <a:lnTo>
                  <a:pt x="38100" y="106680"/>
                </a:lnTo>
                <a:lnTo>
                  <a:pt x="45719" y="106680"/>
                </a:lnTo>
                <a:lnTo>
                  <a:pt x="45719" y="114300"/>
                </a:lnTo>
                <a:lnTo>
                  <a:pt x="53339" y="114300"/>
                </a:lnTo>
                <a:lnTo>
                  <a:pt x="60959" y="114300"/>
                </a:lnTo>
                <a:lnTo>
                  <a:pt x="68579" y="114300"/>
                </a:lnTo>
                <a:lnTo>
                  <a:pt x="76200" y="114300"/>
                </a:lnTo>
                <a:lnTo>
                  <a:pt x="76200" y="114300"/>
                </a:lnTo>
                <a:lnTo>
                  <a:pt x="83819" y="114300"/>
                </a:lnTo>
                <a:lnTo>
                  <a:pt x="83819" y="106680"/>
                </a:lnTo>
                <a:lnTo>
                  <a:pt x="91439" y="106680"/>
                </a:lnTo>
                <a:lnTo>
                  <a:pt x="91439" y="99060"/>
                </a:lnTo>
                <a:lnTo>
                  <a:pt x="91439" y="91440"/>
                </a:lnTo>
                <a:lnTo>
                  <a:pt x="99059" y="83820"/>
                </a:lnTo>
                <a:lnTo>
                  <a:pt x="99059" y="76200"/>
                </a:lnTo>
                <a:lnTo>
                  <a:pt x="99059" y="68580"/>
                </a:lnTo>
                <a:lnTo>
                  <a:pt x="99059" y="60960"/>
                </a:lnTo>
                <a:lnTo>
                  <a:pt x="99059" y="53340"/>
                </a:lnTo>
                <a:lnTo>
                  <a:pt x="99059" y="45720"/>
                </a:lnTo>
                <a:lnTo>
                  <a:pt x="99059" y="38100"/>
                </a:lnTo>
                <a:lnTo>
                  <a:pt x="99059" y="30480"/>
                </a:lnTo>
                <a:lnTo>
                  <a:pt x="99059" y="22860"/>
                </a:lnTo>
                <a:lnTo>
                  <a:pt x="99059" y="22860"/>
                </a:lnTo>
                <a:lnTo>
                  <a:pt x="99059" y="15240"/>
                </a:lnTo>
                <a:lnTo>
                  <a:pt x="99059" y="15240"/>
                </a:lnTo>
                <a:lnTo>
                  <a:pt x="99059" y="15240"/>
                </a:lnTo>
                <a:lnTo>
                  <a:pt x="99059" y="15240"/>
                </a:lnTo>
                <a:lnTo>
                  <a:pt x="99059" y="15240"/>
                </a:lnTo>
                <a:lnTo>
                  <a:pt x="99059" y="22860"/>
                </a:lnTo>
                <a:lnTo>
                  <a:pt x="106679" y="22860"/>
                </a:lnTo>
                <a:lnTo>
                  <a:pt x="106679" y="30480"/>
                </a:lnTo>
                <a:lnTo>
                  <a:pt x="114300" y="38100"/>
                </a:lnTo>
                <a:lnTo>
                  <a:pt x="121919" y="45720"/>
                </a:lnTo>
                <a:lnTo>
                  <a:pt x="129539" y="53340"/>
                </a:lnTo>
                <a:lnTo>
                  <a:pt x="137159" y="60960"/>
                </a:lnTo>
                <a:lnTo>
                  <a:pt x="144779" y="68580"/>
                </a:lnTo>
                <a:lnTo>
                  <a:pt x="152400" y="76200"/>
                </a:lnTo>
                <a:lnTo>
                  <a:pt x="160019" y="76200"/>
                </a:lnTo>
                <a:lnTo>
                  <a:pt x="167639" y="83820"/>
                </a:lnTo>
                <a:lnTo>
                  <a:pt x="175259" y="83820"/>
                </a:lnTo>
                <a:lnTo>
                  <a:pt x="182879" y="83820"/>
                </a:lnTo>
                <a:lnTo>
                  <a:pt x="182879" y="83820"/>
                </a:lnTo>
                <a:lnTo>
                  <a:pt x="190500" y="83820"/>
                </a:lnTo>
                <a:lnTo>
                  <a:pt x="190500" y="83820"/>
                </a:lnTo>
                <a:lnTo>
                  <a:pt x="190500" y="76200"/>
                </a:lnTo>
                <a:lnTo>
                  <a:pt x="198119" y="76200"/>
                </a:lnTo>
                <a:lnTo>
                  <a:pt x="198119" y="76200"/>
                </a:lnTo>
                <a:lnTo>
                  <a:pt x="198119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359140" y="2087880"/>
            <a:ext cx="83822" cy="121921"/>
          </a:xfrm>
          <a:custGeom>
            <a:avLst/>
            <a:gdLst/>
            <a:ahLst/>
            <a:cxnLst/>
            <a:rect l="0" t="0" r="0" b="0"/>
            <a:pathLst>
              <a:path w="83822" h="121921">
                <a:moveTo>
                  <a:pt x="0" y="53340"/>
                </a:moveTo>
                <a:lnTo>
                  <a:pt x="0" y="53340"/>
                </a:lnTo>
                <a:lnTo>
                  <a:pt x="0" y="53340"/>
                </a:lnTo>
                <a:lnTo>
                  <a:pt x="0" y="53340"/>
                </a:lnTo>
                <a:lnTo>
                  <a:pt x="0" y="60960"/>
                </a:lnTo>
                <a:lnTo>
                  <a:pt x="0" y="60960"/>
                </a:lnTo>
                <a:lnTo>
                  <a:pt x="0" y="68580"/>
                </a:lnTo>
                <a:lnTo>
                  <a:pt x="7621" y="68580"/>
                </a:lnTo>
                <a:lnTo>
                  <a:pt x="7621" y="68580"/>
                </a:lnTo>
                <a:lnTo>
                  <a:pt x="15240" y="76200"/>
                </a:lnTo>
                <a:lnTo>
                  <a:pt x="15240" y="76200"/>
                </a:lnTo>
                <a:lnTo>
                  <a:pt x="22860" y="83820"/>
                </a:lnTo>
                <a:lnTo>
                  <a:pt x="22860" y="83820"/>
                </a:lnTo>
                <a:lnTo>
                  <a:pt x="38100" y="91440"/>
                </a:lnTo>
                <a:lnTo>
                  <a:pt x="45721" y="99060"/>
                </a:lnTo>
                <a:lnTo>
                  <a:pt x="45721" y="106680"/>
                </a:lnTo>
                <a:lnTo>
                  <a:pt x="53340" y="106680"/>
                </a:lnTo>
                <a:lnTo>
                  <a:pt x="60960" y="114300"/>
                </a:lnTo>
                <a:lnTo>
                  <a:pt x="60960" y="114300"/>
                </a:lnTo>
                <a:lnTo>
                  <a:pt x="68580" y="121920"/>
                </a:lnTo>
                <a:lnTo>
                  <a:pt x="68580" y="121920"/>
                </a:lnTo>
                <a:lnTo>
                  <a:pt x="68580" y="121920"/>
                </a:lnTo>
                <a:lnTo>
                  <a:pt x="76200" y="121920"/>
                </a:lnTo>
                <a:lnTo>
                  <a:pt x="76200" y="121920"/>
                </a:lnTo>
                <a:lnTo>
                  <a:pt x="76200" y="121920"/>
                </a:lnTo>
                <a:lnTo>
                  <a:pt x="76200" y="121920"/>
                </a:lnTo>
                <a:lnTo>
                  <a:pt x="76200" y="121920"/>
                </a:lnTo>
                <a:lnTo>
                  <a:pt x="76200" y="121920"/>
                </a:lnTo>
                <a:lnTo>
                  <a:pt x="68580" y="121920"/>
                </a:lnTo>
                <a:lnTo>
                  <a:pt x="68580" y="114300"/>
                </a:lnTo>
                <a:lnTo>
                  <a:pt x="60960" y="106680"/>
                </a:lnTo>
                <a:lnTo>
                  <a:pt x="53340" y="106680"/>
                </a:lnTo>
                <a:lnTo>
                  <a:pt x="45721" y="99060"/>
                </a:lnTo>
                <a:lnTo>
                  <a:pt x="45721" y="91440"/>
                </a:lnTo>
                <a:lnTo>
                  <a:pt x="38100" y="91440"/>
                </a:lnTo>
                <a:lnTo>
                  <a:pt x="30480" y="83820"/>
                </a:lnTo>
                <a:lnTo>
                  <a:pt x="22860" y="76200"/>
                </a:lnTo>
                <a:lnTo>
                  <a:pt x="22860" y="68580"/>
                </a:lnTo>
                <a:lnTo>
                  <a:pt x="22860" y="68580"/>
                </a:lnTo>
                <a:lnTo>
                  <a:pt x="15240" y="60960"/>
                </a:lnTo>
                <a:lnTo>
                  <a:pt x="15240" y="60960"/>
                </a:lnTo>
                <a:lnTo>
                  <a:pt x="15240" y="53340"/>
                </a:lnTo>
                <a:lnTo>
                  <a:pt x="22860" y="53340"/>
                </a:lnTo>
                <a:lnTo>
                  <a:pt x="22860" y="45720"/>
                </a:lnTo>
                <a:lnTo>
                  <a:pt x="22860" y="38100"/>
                </a:lnTo>
                <a:lnTo>
                  <a:pt x="22860" y="30480"/>
                </a:lnTo>
                <a:lnTo>
                  <a:pt x="30480" y="22860"/>
                </a:lnTo>
                <a:lnTo>
                  <a:pt x="38100" y="15240"/>
                </a:lnTo>
                <a:lnTo>
                  <a:pt x="45721" y="7620"/>
                </a:lnTo>
                <a:lnTo>
                  <a:pt x="45721" y="7620"/>
                </a:lnTo>
                <a:lnTo>
                  <a:pt x="53340" y="0"/>
                </a:lnTo>
                <a:lnTo>
                  <a:pt x="60960" y="0"/>
                </a:lnTo>
                <a:lnTo>
                  <a:pt x="60960" y="0"/>
                </a:lnTo>
                <a:lnTo>
                  <a:pt x="68580" y="0"/>
                </a:lnTo>
                <a:lnTo>
                  <a:pt x="68580" y="0"/>
                </a:lnTo>
                <a:lnTo>
                  <a:pt x="76200" y="0"/>
                </a:lnTo>
                <a:lnTo>
                  <a:pt x="76200" y="0"/>
                </a:lnTo>
                <a:lnTo>
                  <a:pt x="83821" y="0"/>
                </a:lnTo>
                <a:lnTo>
                  <a:pt x="83821" y="0"/>
                </a:lnTo>
                <a:lnTo>
                  <a:pt x="83821" y="0"/>
                </a:lnTo>
                <a:lnTo>
                  <a:pt x="8382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Freeform 2047"/>
          <p:cNvSpPr/>
          <p:nvPr/>
        </p:nvSpPr>
        <p:spPr>
          <a:xfrm>
            <a:off x="8503920" y="2026920"/>
            <a:ext cx="53342" cy="106681"/>
          </a:xfrm>
          <a:custGeom>
            <a:avLst/>
            <a:gdLst/>
            <a:ahLst/>
            <a:cxnLst/>
            <a:rect l="0" t="0" r="0" b="0"/>
            <a:pathLst>
              <a:path w="53342" h="106681">
                <a:moveTo>
                  <a:pt x="0" y="106680"/>
                </a:moveTo>
                <a:lnTo>
                  <a:pt x="0" y="106680"/>
                </a:lnTo>
                <a:lnTo>
                  <a:pt x="0" y="106680"/>
                </a:lnTo>
                <a:lnTo>
                  <a:pt x="0" y="106680"/>
                </a:lnTo>
                <a:lnTo>
                  <a:pt x="7620" y="106680"/>
                </a:lnTo>
                <a:lnTo>
                  <a:pt x="7620" y="106680"/>
                </a:lnTo>
                <a:lnTo>
                  <a:pt x="15241" y="106680"/>
                </a:lnTo>
                <a:lnTo>
                  <a:pt x="15241" y="106680"/>
                </a:lnTo>
                <a:lnTo>
                  <a:pt x="22860" y="106680"/>
                </a:lnTo>
                <a:lnTo>
                  <a:pt x="22860" y="99060"/>
                </a:lnTo>
                <a:lnTo>
                  <a:pt x="30480" y="99060"/>
                </a:lnTo>
                <a:lnTo>
                  <a:pt x="38100" y="99060"/>
                </a:lnTo>
                <a:lnTo>
                  <a:pt x="38100" y="91440"/>
                </a:lnTo>
                <a:lnTo>
                  <a:pt x="45720" y="83820"/>
                </a:lnTo>
                <a:lnTo>
                  <a:pt x="45720" y="76200"/>
                </a:lnTo>
                <a:lnTo>
                  <a:pt x="53341" y="76200"/>
                </a:lnTo>
                <a:lnTo>
                  <a:pt x="53341" y="68580"/>
                </a:lnTo>
                <a:lnTo>
                  <a:pt x="53341" y="60960"/>
                </a:lnTo>
                <a:lnTo>
                  <a:pt x="53341" y="53340"/>
                </a:lnTo>
                <a:lnTo>
                  <a:pt x="53341" y="53340"/>
                </a:lnTo>
                <a:lnTo>
                  <a:pt x="53341" y="45720"/>
                </a:lnTo>
                <a:lnTo>
                  <a:pt x="53341" y="38100"/>
                </a:lnTo>
                <a:lnTo>
                  <a:pt x="53341" y="30480"/>
                </a:lnTo>
                <a:lnTo>
                  <a:pt x="53341" y="30480"/>
                </a:lnTo>
                <a:lnTo>
                  <a:pt x="53341" y="22860"/>
                </a:lnTo>
                <a:lnTo>
                  <a:pt x="45720" y="15240"/>
                </a:lnTo>
                <a:lnTo>
                  <a:pt x="45720" y="15240"/>
                </a:lnTo>
                <a:lnTo>
                  <a:pt x="38100" y="7620"/>
                </a:lnTo>
                <a:lnTo>
                  <a:pt x="38100" y="7620"/>
                </a:lnTo>
                <a:lnTo>
                  <a:pt x="30480" y="0"/>
                </a:lnTo>
                <a:lnTo>
                  <a:pt x="304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Freeform 2048"/>
          <p:cNvSpPr/>
          <p:nvPr/>
        </p:nvSpPr>
        <p:spPr>
          <a:xfrm>
            <a:off x="8503920" y="2049780"/>
            <a:ext cx="129542" cy="121921"/>
          </a:xfrm>
          <a:custGeom>
            <a:avLst/>
            <a:gdLst/>
            <a:ahLst/>
            <a:cxnLst/>
            <a:rect l="0" t="0" r="0" b="0"/>
            <a:pathLst>
              <a:path w="129542" h="121921">
                <a:moveTo>
                  <a:pt x="15241" y="0"/>
                </a:moveTo>
                <a:lnTo>
                  <a:pt x="7620" y="0"/>
                </a:lnTo>
                <a:lnTo>
                  <a:pt x="7620" y="15240"/>
                </a:lnTo>
                <a:lnTo>
                  <a:pt x="7620" y="22860"/>
                </a:lnTo>
                <a:lnTo>
                  <a:pt x="0" y="30480"/>
                </a:lnTo>
                <a:lnTo>
                  <a:pt x="0" y="45720"/>
                </a:lnTo>
                <a:lnTo>
                  <a:pt x="7620" y="53340"/>
                </a:lnTo>
                <a:lnTo>
                  <a:pt x="7620" y="60960"/>
                </a:lnTo>
                <a:lnTo>
                  <a:pt x="7620" y="76200"/>
                </a:lnTo>
                <a:lnTo>
                  <a:pt x="7620" y="83820"/>
                </a:lnTo>
                <a:lnTo>
                  <a:pt x="15241" y="91440"/>
                </a:lnTo>
                <a:lnTo>
                  <a:pt x="15241" y="99060"/>
                </a:lnTo>
                <a:lnTo>
                  <a:pt x="22860" y="106680"/>
                </a:lnTo>
                <a:lnTo>
                  <a:pt x="30480" y="106680"/>
                </a:lnTo>
                <a:lnTo>
                  <a:pt x="38100" y="114300"/>
                </a:lnTo>
                <a:lnTo>
                  <a:pt x="45720" y="114300"/>
                </a:lnTo>
                <a:lnTo>
                  <a:pt x="53341" y="121920"/>
                </a:lnTo>
                <a:lnTo>
                  <a:pt x="53341" y="121920"/>
                </a:lnTo>
                <a:lnTo>
                  <a:pt x="60960" y="114300"/>
                </a:lnTo>
                <a:lnTo>
                  <a:pt x="68580" y="114300"/>
                </a:lnTo>
                <a:lnTo>
                  <a:pt x="76200" y="114300"/>
                </a:lnTo>
                <a:lnTo>
                  <a:pt x="83820" y="114300"/>
                </a:lnTo>
                <a:lnTo>
                  <a:pt x="91441" y="106680"/>
                </a:lnTo>
                <a:lnTo>
                  <a:pt x="99060" y="106680"/>
                </a:lnTo>
                <a:lnTo>
                  <a:pt x="106680" y="99060"/>
                </a:lnTo>
                <a:lnTo>
                  <a:pt x="106680" y="91440"/>
                </a:lnTo>
                <a:lnTo>
                  <a:pt x="114300" y="91440"/>
                </a:lnTo>
                <a:lnTo>
                  <a:pt x="121920" y="83820"/>
                </a:lnTo>
                <a:lnTo>
                  <a:pt x="129541" y="76200"/>
                </a:lnTo>
                <a:lnTo>
                  <a:pt x="129541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Freeform 2050"/>
          <p:cNvSpPr/>
          <p:nvPr/>
        </p:nvSpPr>
        <p:spPr>
          <a:xfrm>
            <a:off x="8625840" y="2011680"/>
            <a:ext cx="160022" cy="114301"/>
          </a:xfrm>
          <a:custGeom>
            <a:avLst/>
            <a:gdLst/>
            <a:ahLst/>
            <a:cxnLst/>
            <a:rect l="0" t="0" r="0" b="0"/>
            <a:pathLst>
              <a:path w="160022" h="114301">
                <a:moveTo>
                  <a:pt x="91440" y="15240"/>
                </a:moveTo>
                <a:lnTo>
                  <a:pt x="83821" y="15240"/>
                </a:lnTo>
                <a:lnTo>
                  <a:pt x="83821" y="15240"/>
                </a:lnTo>
                <a:lnTo>
                  <a:pt x="83821" y="15240"/>
                </a:lnTo>
                <a:lnTo>
                  <a:pt x="76200" y="7620"/>
                </a:lnTo>
                <a:lnTo>
                  <a:pt x="76200" y="7620"/>
                </a:lnTo>
                <a:lnTo>
                  <a:pt x="68580" y="7620"/>
                </a:lnTo>
                <a:lnTo>
                  <a:pt x="68580" y="7620"/>
                </a:lnTo>
                <a:lnTo>
                  <a:pt x="60960" y="7620"/>
                </a:lnTo>
                <a:lnTo>
                  <a:pt x="60960" y="7620"/>
                </a:lnTo>
                <a:lnTo>
                  <a:pt x="53340" y="0"/>
                </a:lnTo>
                <a:lnTo>
                  <a:pt x="45721" y="0"/>
                </a:lnTo>
                <a:lnTo>
                  <a:pt x="38100" y="0"/>
                </a:lnTo>
                <a:lnTo>
                  <a:pt x="38100" y="0"/>
                </a:lnTo>
                <a:lnTo>
                  <a:pt x="30480" y="0"/>
                </a:lnTo>
                <a:lnTo>
                  <a:pt x="22860" y="0"/>
                </a:lnTo>
                <a:lnTo>
                  <a:pt x="22860" y="0"/>
                </a:lnTo>
                <a:lnTo>
                  <a:pt x="15240" y="0"/>
                </a:lnTo>
                <a:lnTo>
                  <a:pt x="7621" y="0"/>
                </a:lnTo>
                <a:lnTo>
                  <a:pt x="7621" y="0"/>
                </a:lnTo>
                <a:lnTo>
                  <a:pt x="0" y="7620"/>
                </a:lnTo>
                <a:lnTo>
                  <a:pt x="0" y="7620"/>
                </a:lnTo>
                <a:lnTo>
                  <a:pt x="0" y="15240"/>
                </a:lnTo>
                <a:lnTo>
                  <a:pt x="0" y="22860"/>
                </a:lnTo>
                <a:lnTo>
                  <a:pt x="0" y="30480"/>
                </a:lnTo>
                <a:lnTo>
                  <a:pt x="0" y="38100"/>
                </a:lnTo>
                <a:lnTo>
                  <a:pt x="7621" y="45720"/>
                </a:lnTo>
                <a:lnTo>
                  <a:pt x="15240" y="60960"/>
                </a:lnTo>
                <a:lnTo>
                  <a:pt x="15240" y="68580"/>
                </a:lnTo>
                <a:lnTo>
                  <a:pt x="22860" y="83820"/>
                </a:lnTo>
                <a:lnTo>
                  <a:pt x="30480" y="91440"/>
                </a:lnTo>
                <a:lnTo>
                  <a:pt x="30480" y="99060"/>
                </a:lnTo>
                <a:lnTo>
                  <a:pt x="38100" y="106680"/>
                </a:lnTo>
                <a:lnTo>
                  <a:pt x="45721" y="106680"/>
                </a:lnTo>
                <a:lnTo>
                  <a:pt x="45721" y="114300"/>
                </a:lnTo>
                <a:lnTo>
                  <a:pt x="53340" y="114300"/>
                </a:lnTo>
                <a:lnTo>
                  <a:pt x="60960" y="114300"/>
                </a:lnTo>
                <a:lnTo>
                  <a:pt x="68580" y="114300"/>
                </a:lnTo>
                <a:lnTo>
                  <a:pt x="68580" y="106680"/>
                </a:lnTo>
                <a:lnTo>
                  <a:pt x="76200" y="106680"/>
                </a:lnTo>
                <a:lnTo>
                  <a:pt x="76200" y="99060"/>
                </a:lnTo>
                <a:lnTo>
                  <a:pt x="76200" y="91440"/>
                </a:lnTo>
                <a:lnTo>
                  <a:pt x="76200" y="83820"/>
                </a:lnTo>
                <a:lnTo>
                  <a:pt x="76200" y="76200"/>
                </a:lnTo>
                <a:lnTo>
                  <a:pt x="76200" y="68580"/>
                </a:lnTo>
                <a:lnTo>
                  <a:pt x="76200" y="60960"/>
                </a:lnTo>
                <a:lnTo>
                  <a:pt x="76200" y="53340"/>
                </a:lnTo>
                <a:lnTo>
                  <a:pt x="76200" y="45720"/>
                </a:lnTo>
                <a:lnTo>
                  <a:pt x="76200" y="38100"/>
                </a:lnTo>
                <a:lnTo>
                  <a:pt x="68580" y="30480"/>
                </a:lnTo>
                <a:lnTo>
                  <a:pt x="68580" y="30480"/>
                </a:lnTo>
                <a:lnTo>
                  <a:pt x="68580" y="22860"/>
                </a:lnTo>
                <a:lnTo>
                  <a:pt x="60960" y="22860"/>
                </a:lnTo>
                <a:lnTo>
                  <a:pt x="60960" y="22860"/>
                </a:lnTo>
                <a:lnTo>
                  <a:pt x="60960" y="22860"/>
                </a:lnTo>
                <a:lnTo>
                  <a:pt x="60960" y="22860"/>
                </a:lnTo>
                <a:lnTo>
                  <a:pt x="60960" y="22860"/>
                </a:lnTo>
                <a:lnTo>
                  <a:pt x="60960" y="22860"/>
                </a:lnTo>
                <a:lnTo>
                  <a:pt x="68580" y="30480"/>
                </a:lnTo>
                <a:lnTo>
                  <a:pt x="76200" y="30480"/>
                </a:lnTo>
                <a:lnTo>
                  <a:pt x="76200" y="38100"/>
                </a:lnTo>
                <a:lnTo>
                  <a:pt x="83821" y="45720"/>
                </a:lnTo>
                <a:lnTo>
                  <a:pt x="91440" y="53340"/>
                </a:lnTo>
                <a:lnTo>
                  <a:pt x="99060" y="60960"/>
                </a:lnTo>
                <a:lnTo>
                  <a:pt x="106680" y="68580"/>
                </a:lnTo>
                <a:lnTo>
                  <a:pt x="114300" y="68580"/>
                </a:lnTo>
                <a:lnTo>
                  <a:pt x="121921" y="76200"/>
                </a:lnTo>
                <a:lnTo>
                  <a:pt x="129540" y="76200"/>
                </a:lnTo>
                <a:lnTo>
                  <a:pt x="129540" y="83820"/>
                </a:lnTo>
                <a:lnTo>
                  <a:pt x="137160" y="83820"/>
                </a:lnTo>
                <a:lnTo>
                  <a:pt x="144780" y="83820"/>
                </a:lnTo>
                <a:lnTo>
                  <a:pt x="144780" y="83820"/>
                </a:lnTo>
                <a:lnTo>
                  <a:pt x="152400" y="83820"/>
                </a:lnTo>
                <a:lnTo>
                  <a:pt x="160021" y="83820"/>
                </a:lnTo>
                <a:lnTo>
                  <a:pt x="160021" y="76200"/>
                </a:lnTo>
                <a:lnTo>
                  <a:pt x="160021" y="76200"/>
                </a:lnTo>
                <a:lnTo>
                  <a:pt x="160021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537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Drafting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Writers choose the best forms for their writing and begin constructing them.</a:t>
            </a:r>
          </a:p>
          <a:p>
            <a:r>
              <a:rPr lang="en-US" dirty="0" smtClean="0"/>
              <a:t>Take your best ideas from the prewriting stage and develop them in this stage.</a:t>
            </a:r>
          </a:p>
          <a:p>
            <a:r>
              <a:rPr lang="en-US" dirty="0" smtClean="0"/>
              <a:t>DO NOT edit at this stage. Don’t be overly concerned with mechanical matters such as spelling and grammar. What is important at this stage is getting your ideas down on paper.</a:t>
            </a:r>
            <a:endParaRPr lang="en-US" dirty="0"/>
          </a:p>
        </p:txBody>
      </p:sp>
      <p:pic>
        <p:nvPicPr>
          <p:cNvPr id="1028" name="Picture 4" descr="C:\Users\ndudley\AppData\Local\Microsoft\Windows\Temporary Internet Files\Content.IE5\39FUY4DK\MC9004404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52400"/>
            <a:ext cx="1374907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reeform 3"/>
          <p:cNvSpPr/>
          <p:nvPr/>
        </p:nvSpPr>
        <p:spPr>
          <a:xfrm>
            <a:off x="2255520" y="4175760"/>
            <a:ext cx="678181" cy="68581"/>
          </a:xfrm>
          <a:custGeom>
            <a:avLst/>
            <a:gdLst/>
            <a:ahLst/>
            <a:cxnLst/>
            <a:rect l="0" t="0" r="0" b="0"/>
            <a:pathLst>
              <a:path w="678181" h="68581">
                <a:moveTo>
                  <a:pt x="0" y="7620"/>
                </a:moveTo>
                <a:lnTo>
                  <a:pt x="0" y="7620"/>
                </a:lnTo>
                <a:lnTo>
                  <a:pt x="0" y="7620"/>
                </a:lnTo>
                <a:lnTo>
                  <a:pt x="0" y="7620"/>
                </a:lnTo>
                <a:lnTo>
                  <a:pt x="0" y="7620"/>
                </a:lnTo>
                <a:lnTo>
                  <a:pt x="0" y="7620"/>
                </a:lnTo>
                <a:lnTo>
                  <a:pt x="0" y="7620"/>
                </a:lnTo>
                <a:lnTo>
                  <a:pt x="0" y="7620"/>
                </a:lnTo>
                <a:lnTo>
                  <a:pt x="0" y="7620"/>
                </a:lnTo>
                <a:lnTo>
                  <a:pt x="7620" y="7620"/>
                </a:lnTo>
                <a:lnTo>
                  <a:pt x="7620" y="7620"/>
                </a:lnTo>
                <a:lnTo>
                  <a:pt x="7620" y="7620"/>
                </a:lnTo>
                <a:lnTo>
                  <a:pt x="15240" y="7620"/>
                </a:lnTo>
                <a:lnTo>
                  <a:pt x="15240" y="7620"/>
                </a:lnTo>
                <a:lnTo>
                  <a:pt x="15240" y="0"/>
                </a:lnTo>
                <a:lnTo>
                  <a:pt x="22860" y="0"/>
                </a:lnTo>
                <a:lnTo>
                  <a:pt x="22860" y="0"/>
                </a:lnTo>
                <a:lnTo>
                  <a:pt x="30480" y="0"/>
                </a:lnTo>
                <a:lnTo>
                  <a:pt x="30480" y="0"/>
                </a:lnTo>
                <a:lnTo>
                  <a:pt x="30480" y="0"/>
                </a:lnTo>
                <a:lnTo>
                  <a:pt x="38100" y="0"/>
                </a:lnTo>
                <a:lnTo>
                  <a:pt x="38100" y="0"/>
                </a:lnTo>
                <a:lnTo>
                  <a:pt x="45720" y="7620"/>
                </a:lnTo>
                <a:lnTo>
                  <a:pt x="45720" y="7620"/>
                </a:lnTo>
                <a:lnTo>
                  <a:pt x="53340" y="7620"/>
                </a:lnTo>
                <a:lnTo>
                  <a:pt x="53340" y="7620"/>
                </a:lnTo>
                <a:lnTo>
                  <a:pt x="60960" y="7620"/>
                </a:lnTo>
                <a:lnTo>
                  <a:pt x="68580" y="7620"/>
                </a:lnTo>
                <a:lnTo>
                  <a:pt x="68580" y="7620"/>
                </a:lnTo>
                <a:lnTo>
                  <a:pt x="76200" y="7620"/>
                </a:lnTo>
                <a:lnTo>
                  <a:pt x="76200" y="15240"/>
                </a:lnTo>
                <a:lnTo>
                  <a:pt x="83820" y="15240"/>
                </a:lnTo>
                <a:lnTo>
                  <a:pt x="91440" y="15240"/>
                </a:lnTo>
                <a:lnTo>
                  <a:pt x="91440" y="15240"/>
                </a:lnTo>
                <a:lnTo>
                  <a:pt x="99060" y="22860"/>
                </a:lnTo>
                <a:lnTo>
                  <a:pt x="106680" y="22860"/>
                </a:lnTo>
                <a:lnTo>
                  <a:pt x="114300" y="22860"/>
                </a:lnTo>
                <a:lnTo>
                  <a:pt x="114300" y="30480"/>
                </a:lnTo>
                <a:lnTo>
                  <a:pt x="121920" y="30480"/>
                </a:lnTo>
                <a:lnTo>
                  <a:pt x="129540" y="30480"/>
                </a:lnTo>
                <a:lnTo>
                  <a:pt x="129540" y="38100"/>
                </a:lnTo>
                <a:lnTo>
                  <a:pt x="137160" y="38100"/>
                </a:lnTo>
                <a:lnTo>
                  <a:pt x="144780" y="38100"/>
                </a:lnTo>
                <a:lnTo>
                  <a:pt x="152400" y="45720"/>
                </a:lnTo>
                <a:lnTo>
                  <a:pt x="160020" y="45720"/>
                </a:lnTo>
                <a:lnTo>
                  <a:pt x="167640" y="53340"/>
                </a:lnTo>
                <a:lnTo>
                  <a:pt x="175260" y="53340"/>
                </a:lnTo>
                <a:lnTo>
                  <a:pt x="182880" y="53340"/>
                </a:lnTo>
                <a:lnTo>
                  <a:pt x="182880" y="53340"/>
                </a:lnTo>
                <a:lnTo>
                  <a:pt x="190500" y="60960"/>
                </a:lnTo>
                <a:lnTo>
                  <a:pt x="198120" y="60960"/>
                </a:lnTo>
                <a:lnTo>
                  <a:pt x="213360" y="60960"/>
                </a:lnTo>
                <a:lnTo>
                  <a:pt x="220980" y="68580"/>
                </a:lnTo>
                <a:lnTo>
                  <a:pt x="228600" y="68580"/>
                </a:lnTo>
                <a:lnTo>
                  <a:pt x="236220" y="68580"/>
                </a:lnTo>
                <a:lnTo>
                  <a:pt x="243840" y="68580"/>
                </a:lnTo>
                <a:lnTo>
                  <a:pt x="251460" y="68580"/>
                </a:lnTo>
                <a:lnTo>
                  <a:pt x="259080" y="68580"/>
                </a:lnTo>
                <a:lnTo>
                  <a:pt x="266700" y="68580"/>
                </a:lnTo>
                <a:lnTo>
                  <a:pt x="274320" y="68580"/>
                </a:lnTo>
                <a:lnTo>
                  <a:pt x="289560" y="68580"/>
                </a:lnTo>
                <a:lnTo>
                  <a:pt x="297180" y="68580"/>
                </a:lnTo>
                <a:lnTo>
                  <a:pt x="304800" y="68580"/>
                </a:lnTo>
                <a:lnTo>
                  <a:pt x="312420" y="68580"/>
                </a:lnTo>
                <a:lnTo>
                  <a:pt x="320040" y="68580"/>
                </a:lnTo>
                <a:lnTo>
                  <a:pt x="327660" y="68580"/>
                </a:lnTo>
                <a:lnTo>
                  <a:pt x="335280" y="68580"/>
                </a:lnTo>
                <a:lnTo>
                  <a:pt x="342900" y="68580"/>
                </a:lnTo>
                <a:lnTo>
                  <a:pt x="358140" y="68580"/>
                </a:lnTo>
                <a:lnTo>
                  <a:pt x="365760" y="68580"/>
                </a:lnTo>
                <a:lnTo>
                  <a:pt x="373380" y="68580"/>
                </a:lnTo>
                <a:lnTo>
                  <a:pt x="381000" y="68580"/>
                </a:lnTo>
                <a:lnTo>
                  <a:pt x="388620" y="60960"/>
                </a:lnTo>
                <a:lnTo>
                  <a:pt x="396240" y="60960"/>
                </a:lnTo>
                <a:lnTo>
                  <a:pt x="411480" y="60960"/>
                </a:lnTo>
                <a:lnTo>
                  <a:pt x="419100" y="60960"/>
                </a:lnTo>
                <a:lnTo>
                  <a:pt x="426720" y="60960"/>
                </a:lnTo>
                <a:lnTo>
                  <a:pt x="434340" y="60960"/>
                </a:lnTo>
                <a:lnTo>
                  <a:pt x="441960" y="60960"/>
                </a:lnTo>
                <a:lnTo>
                  <a:pt x="457200" y="53340"/>
                </a:lnTo>
                <a:lnTo>
                  <a:pt x="464820" y="53340"/>
                </a:lnTo>
                <a:lnTo>
                  <a:pt x="472440" y="53340"/>
                </a:lnTo>
                <a:lnTo>
                  <a:pt x="480060" y="53340"/>
                </a:lnTo>
                <a:lnTo>
                  <a:pt x="487680" y="53340"/>
                </a:lnTo>
                <a:lnTo>
                  <a:pt x="495300" y="53340"/>
                </a:lnTo>
                <a:lnTo>
                  <a:pt x="502920" y="53340"/>
                </a:lnTo>
                <a:lnTo>
                  <a:pt x="510540" y="53340"/>
                </a:lnTo>
                <a:lnTo>
                  <a:pt x="518160" y="53340"/>
                </a:lnTo>
                <a:lnTo>
                  <a:pt x="525780" y="53340"/>
                </a:lnTo>
                <a:lnTo>
                  <a:pt x="533400" y="53340"/>
                </a:lnTo>
                <a:lnTo>
                  <a:pt x="541020" y="53340"/>
                </a:lnTo>
                <a:lnTo>
                  <a:pt x="548640" y="53340"/>
                </a:lnTo>
                <a:lnTo>
                  <a:pt x="556260" y="53340"/>
                </a:lnTo>
                <a:lnTo>
                  <a:pt x="563880" y="53340"/>
                </a:lnTo>
                <a:lnTo>
                  <a:pt x="571500" y="45720"/>
                </a:lnTo>
                <a:lnTo>
                  <a:pt x="579120" y="45720"/>
                </a:lnTo>
                <a:lnTo>
                  <a:pt x="579120" y="45720"/>
                </a:lnTo>
                <a:lnTo>
                  <a:pt x="586740" y="45720"/>
                </a:lnTo>
                <a:lnTo>
                  <a:pt x="594360" y="45720"/>
                </a:lnTo>
                <a:lnTo>
                  <a:pt x="601980" y="45720"/>
                </a:lnTo>
                <a:lnTo>
                  <a:pt x="609600" y="38100"/>
                </a:lnTo>
                <a:lnTo>
                  <a:pt x="609600" y="38100"/>
                </a:lnTo>
                <a:lnTo>
                  <a:pt x="617220" y="38100"/>
                </a:lnTo>
                <a:lnTo>
                  <a:pt x="624840" y="38100"/>
                </a:lnTo>
                <a:lnTo>
                  <a:pt x="624840" y="38100"/>
                </a:lnTo>
                <a:lnTo>
                  <a:pt x="632460" y="30480"/>
                </a:lnTo>
                <a:lnTo>
                  <a:pt x="640080" y="30480"/>
                </a:lnTo>
                <a:lnTo>
                  <a:pt x="640080" y="30480"/>
                </a:lnTo>
                <a:lnTo>
                  <a:pt x="647700" y="30480"/>
                </a:lnTo>
                <a:lnTo>
                  <a:pt x="647700" y="30480"/>
                </a:lnTo>
                <a:lnTo>
                  <a:pt x="655320" y="30480"/>
                </a:lnTo>
                <a:lnTo>
                  <a:pt x="655320" y="30480"/>
                </a:lnTo>
                <a:lnTo>
                  <a:pt x="655320" y="30480"/>
                </a:lnTo>
                <a:lnTo>
                  <a:pt x="662940" y="30480"/>
                </a:lnTo>
                <a:lnTo>
                  <a:pt x="662940" y="30480"/>
                </a:lnTo>
                <a:lnTo>
                  <a:pt x="662940" y="30480"/>
                </a:lnTo>
                <a:lnTo>
                  <a:pt x="670560" y="30480"/>
                </a:lnTo>
                <a:lnTo>
                  <a:pt x="670560" y="22860"/>
                </a:lnTo>
                <a:lnTo>
                  <a:pt x="670560" y="22860"/>
                </a:lnTo>
                <a:lnTo>
                  <a:pt x="678180" y="22860"/>
                </a:lnTo>
                <a:lnTo>
                  <a:pt x="678180" y="22860"/>
                </a:lnTo>
                <a:lnTo>
                  <a:pt x="678180" y="22860"/>
                </a:lnTo>
                <a:lnTo>
                  <a:pt x="678180" y="22860"/>
                </a:lnTo>
                <a:lnTo>
                  <a:pt x="678180" y="22860"/>
                </a:lnTo>
                <a:lnTo>
                  <a:pt x="678180" y="22860"/>
                </a:lnTo>
                <a:lnTo>
                  <a:pt x="678180" y="30480"/>
                </a:lnTo>
                <a:lnTo>
                  <a:pt x="678180" y="30480"/>
                </a:lnTo>
                <a:lnTo>
                  <a:pt x="678180" y="304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857500" y="5684520"/>
            <a:ext cx="5646421" cy="76201"/>
          </a:xfrm>
          <a:custGeom>
            <a:avLst/>
            <a:gdLst/>
            <a:ahLst/>
            <a:cxnLst/>
            <a:rect l="0" t="0" r="0" b="0"/>
            <a:pathLst>
              <a:path w="5646421" h="76201">
                <a:moveTo>
                  <a:pt x="0" y="22860"/>
                </a:moveTo>
                <a:lnTo>
                  <a:pt x="0" y="22860"/>
                </a:lnTo>
                <a:lnTo>
                  <a:pt x="0" y="22860"/>
                </a:lnTo>
                <a:lnTo>
                  <a:pt x="0" y="22860"/>
                </a:lnTo>
                <a:lnTo>
                  <a:pt x="7620" y="22860"/>
                </a:lnTo>
                <a:lnTo>
                  <a:pt x="7620" y="15240"/>
                </a:lnTo>
                <a:lnTo>
                  <a:pt x="7620" y="15240"/>
                </a:lnTo>
                <a:lnTo>
                  <a:pt x="15240" y="15240"/>
                </a:lnTo>
                <a:lnTo>
                  <a:pt x="15240" y="15240"/>
                </a:lnTo>
                <a:lnTo>
                  <a:pt x="22860" y="15240"/>
                </a:lnTo>
                <a:lnTo>
                  <a:pt x="22860" y="7620"/>
                </a:lnTo>
                <a:lnTo>
                  <a:pt x="30480" y="7620"/>
                </a:lnTo>
                <a:lnTo>
                  <a:pt x="30480" y="7620"/>
                </a:lnTo>
                <a:lnTo>
                  <a:pt x="38100" y="7620"/>
                </a:lnTo>
                <a:lnTo>
                  <a:pt x="45720" y="7620"/>
                </a:lnTo>
                <a:lnTo>
                  <a:pt x="53340" y="7620"/>
                </a:lnTo>
                <a:lnTo>
                  <a:pt x="53340" y="7620"/>
                </a:lnTo>
                <a:lnTo>
                  <a:pt x="60960" y="7620"/>
                </a:lnTo>
                <a:lnTo>
                  <a:pt x="68580" y="0"/>
                </a:lnTo>
                <a:lnTo>
                  <a:pt x="68580" y="0"/>
                </a:lnTo>
                <a:lnTo>
                  <a:pt x="76200" y="7620"/>
                </a:lnTo>
                <a:lnTo>
                  <a:pt x="83820" y="7620"/>
                </a:lnTo>
                <a:lnTo>
                  <a:pt x="83820" y="7620"/>
                </a:lnTo>
                <a:lnTo>
                  <a:pt x="91440" y="7620"/>
                </a:lnTo>
                <a:lnTo>
                  <a:pt x="99060" y="7620"/>
                </a:lnTo>
                <a:lnTo>
                  <a:pt x="106680" y="15240"/>
                </a:lnTo>
                <a:lnTo>
                  <a:pt x="114300" y="15240"/>
                </a:lnTo>
                <a:lnTo>
                  <a:pt x="121920" y="15240"/>
                </a:lnTo>
                <a:lnTo>
                  <a:pt x="121920" y="15240"/>
                </a:lnTo>
                <a:lnTo>
                  <a:pt x="129540" y="15240"/>
                </a:lnTo>
                <a:lnTo>
                  <a:pt x="137160" y="15240"/>
                </a:lnTo>
                <a:lnTo>
                  <a:pt x="144780" y="15240"/>
                </a:lnTo>
                <a:lnTo>
                  <a:pt x="152400" y="15240"/>
                </a:lnTo>
                <a:lnTo>
                  <a:pt x="160020" y="15240"/>
                </a:lnTo>
                <a:lnTo>
                  <a:pt x="167640" y="7620"/>
                </a:lnTo>
                <a:lnTo>
                  <a:pt x="175260" y="7620"/>
                </a:lnTo>
                <a:lnTo>
                  <a:pt x="175260" y="7620"/>
                </a:lnTo>
                <a:lnTo>
                  <a:pt x="182880" y="7620"/>
                </a:lnTo>
                <a:lnTo>
                  <a:pt x="198120" y="7620"/>
                </a:lnTo>
                <a:lnTo>
                  <a:pt x="205740" y="7620"/>
                </a:lnTo>
                <a:lnTo>
                  <a:pt x="213360" y="7620"/>
                </a:lnTo>
                <a:lnTo>
                  <a:pt x="220980" y="0"/>
                </a:lnTo>
                <a:lnTo>
                  <a:pt x="228600" y="0"/>
                </a:lnTo>
                <a:lnTo>
                  <a:pt x="236220" y="0"/>
                </a:lnTo>
                <a:lnTo>
                  <a:pt x="243840" y="0"/>
                </a:lnTo>
                <a:lnTo>
                  <a:pt x="251460" y="0"/>
                </a:lnTo>
                <a:lnTo>
                  <a:pt x="259080" y="0"/>
                </a:lnTo>
                <a:lnTo>
                  <a:pt x="266700" y="7620"/>
                </a:lnTo>
                <a:lnTo>
                  <a:pt x="274320" y="7620"/>
                </a:lnTo>
                <a:lnTo>
                  <a:pt x="281940" y="7620"/>
                </a:lnTo>
                <a:lnTo>
                  <a:pt x="289560" y="7620"/>
                </a:lnTo>
                <a:lnTo>
                  <a:pt x="297180" y="7620"/>
                </a:lnTo>
                <a:lnTo>
                  <a:pt x="312420" y="7620"/>
                </a:lnTo>
                <a:lnTo>
                  <a:pt x="320040" y="15240"/>
                </a:lnTo>
                <a:lnTo>
                  <a:pt x="327660" y="15240"/>
                </a:lnTo>
                <a:lnTo>
                  <a:pt x="335280" y="15240"/>
                </a:lnTo>
                <a:lnTo>
                  <a:pt x="350520" y="15240"/>
                </a:lnTo>
                <a:lnTo>
                  <a:pt x="358140" y="15240"/>
                </a:lnTo>
                <a:lnTo>
                  <a:pt x="365760" y="15240"/>
                </a:lnTo>
                <a:lnTo>
                  <a:pt x="373380" y="15240"/>
                </a:lnTo>
                <a:lnTo>
                  <a:pt x="381000" y="22860"/>
                </a:lnTo>
                <a:lnTo>
                  <a:pt x="396240" y="22860"/>
                </a:lnTo>
                <a:lnTo>
                  <a:pt x="403860" y="22860"/>
                </a:lnTo>
                <a:lnTo>
                  <a:pt x="411480" y="22860"/>
                </a:lnTo>
                <a:lnTo>
                  <a:pt x="426720" y="22860"/>
                </a:lnTo>
                <a:lnTo>
                  <a:pt x="434340" y="22860"/>
                </a:lnTo>
                <a:lnTo>
                  <a:pt x="449580" y="22860"/>
                </a:lnTo>
                <a:lnTo>
                  <a:pt x="457200" y="30480"/>
                </a:lnTo>
                <a:lnTo>
                  <a:pt x="464820" y="22860"/>
                </a:lnTo>
                <a:lnTo>
                  <a:pt x="472440" y="22860"/>
                </a:lnTo>
                <a:lnTo>
                  <a:pt x="487680" y="22860"/>
                </a:lnTo>
                <a:lnTo>
                  <a:pt x="495300" y="22860"/>
                </a:lnTo>
                <a:lnTo>
                  <a:pt x="510540" y="22860"/>
                </a:lnTo>
                <a:lnTo>
                  <a:pt x="518160" y="22860"/>
                </a:lnTo>
                <a:lnTo>
                  <a:pt x="525780" y="22860"/>
                </a:lnTo>
                <a:lnTo>
                  <a:pt x="541020" y="22860"/>
                </a:lnTo>
                <a:lnTo>
                  <a:pt x="548640" y="22860"/>
                </a:lnTo>
                <a:lnTo>
                  <a:pt x="556260" y="22860"/>
                </a:lnTo>
                <a:lnTo>
                  <a:pt x="571500" y="30480"/>
                </a:lnTo>
                <a:lnTo>
                  <a:pt x="579120" y="30480"/>
                </a:lnTo>
                <a:lnTo>
                  <a:pt x="594360" y="30480"/>
                </a:lnTo>
                <a:lnTo>
                  <a:pt x="601980" y="30480"/>
                </a:lnTo>
                <a:lnTo>
                  <a:pt x="609600" y="30480"/>
                </a:lnTo>
                <a:lnTo>
                  <a:pt x="624840" y="30480"/>
                </a:lnTo>
                <a:lnTo>
                  <a:pt x="632460" y="30480"/>
                </a:lnTo>
                <a:lnTo>
                  <a:pt x="647700" y="38100"/>
                </a:lnTo>
                <a:lnTo>
                  <a:pt x="655320" y="38100"/>
                </a:lnTo>
                <a:lnTo>
                  <a:pt x="662940" y="38100"/>
                </a:lnTo>
                <a:lnTo>
                  <a:pt x="678180" y="45720"/>
                </a:lnTo>
                <a:lnTo>
                  <a:pt x="685800" y="45720"/>
                </a:lnTo>
                <a:lnTo>
                  <a:pt x="701040" y="45720"/>
                </a:lnTo>
                <a:lnTo>
                  <a:pt x="708660" y="45720"/>
                </a:lnTo>
                <a:lnTo>
                  <a:pt x="716280" y="45720"/>
                </a:lnTo>
                <a:lnTo>
                  <a:pt x="731520" y="45720"/>
                </a:lnTo>
                <a:lnTo>
                  <a:pt x="746760" y="53340"/>
                </a:lnTo>
                <a:lnTo>
                  <a:pt x="754380" y="53340"/>
                </a:lnTo>
                <a:lnTo>
                  <a:pt x="762000" y="53340"/>
                </a:lnTo>
                <a:lnTo>
                  <a:pt x="777240" y="53340"/>
                </a:lnTo>
                <a:lnTo>
                  <a:pt x="784860" y="53340"/>
                </a:lnTo>
                <a:lnTo>
                  <a:pt x="800100" y="53340"/>
                </a:lnTo>
                <a:lnTo>
                  <a:pt x="807720" y="53340"/>
                </a:lnTo>
                <a:lnTo>
                  <a:pt x="822960" y="53340"/>
                </a:lnTo>
                <a:lnTo>
                  <a:pt x="830580" y="53340"/>
                </a:lnTo>
                <a:lnTo>
                  <a:pt x="845820" y="53340"/>
                </a:lnTo>
                <a:lnTo>
                  <a:pt x="853440" y="53340"/>
                </a:lnTo>
                <a:lnTo>
                  <a:pt x="868680" y="53340"/>
                </a:lnTo>
                <a:lnTo>
                  <a:pt x="876300" y="45720"/>
                </a:lnTo>
                <a:lnTo>
                  <a:pt x="891540" y="45720"/>
                </a:lnTo>
                <a:lnTo>
                  <a:pt x="899160" y="45720"/>
                </a:lnTo>
                <a:lnTo>
                  <a:pt x="914400" y="45720"/>
                </a:lnTo>
                <a:lnTo>
                  <a:pt x="929640" y="45720"/>
                </a:lnTo>
                <a:lnTo>
                  <a:pt x="937260" y="45720"/>
                </a:lnTo>
                <a:lnTo>
                  <a:pt x="952500" y="45720"/>
                </a:lnTo>
                <a:lnTo>
                  <a:pt x="967740" y="45720"/>
                </a:lnTo>
                <a:lnTo>
                  <a:pt x="975360" y="45720"/>
                </a:lnTo>
                <a:lnTo>
                  <a:pt x="990600" y="45720"/>
                </a:lnTo>
                <a:lnTo>
                  <a:pt x="998220" y="45720"/>
                </a:lnTo>
                <a:lnTo>
                  <a:pt x="1013460" y="45720"/>
                </a:lnTo>
                <a:lnTo>
                  <a:pt x="1028700" y="53340"/>
                </a:lnTo>
                <a:lnTo>
                  <a:pt x="1036320" y="53340"/>
                </a:lnTo>
                <a:lnTo>
                  <a:pt x="1051560" y="53340"/>
                </a:lnTo>
                <a:lnTo>
                  <a:pt x="1059180" y="53340"/>
                </a:lnTo>
                <a:lnTo>
                  <a:pt x="1074420" y="53340"/>
                </a:lnTo>
                <a:lnTo>
                  <a:pt x="1082040" y="53340"/>
                </a:lnTo>
                <a:lnTo>
                  <a:pt x="1097280" y="53340"/>
                </a:lnTo>
                <a:lnTo>
                  <a:pt x="1104900" y="60960"/>
                </a:lnTo>
                <a:lnTo>
                  <a:pt x="1112520" y="60960"/>
                </a:lnTo>
                <a:lnTo>
                  <a:pt x="1127760" y="60960"/>
                </a:lnTo>
                <a:lnTo>
                  <a:pt x="1143000" y="60960"/>
                </a:lnTo>
                <a:lnTo>
                  <a:pt x="1150620" y="60960"/>
                </a:lnTo>
                <a:lnTo>
                  <a:pt x="1158240" y="60960"/>
                </a:lnTo>
                <a:lnTo>
                  <a:pt x="1173480" y="60960"/>
                </a:lnTo>
                <a:lnTo>
                  <a:pt x="1181100" y="60960"/>
                </a:lnTo>
                <a:lnTo>
                  <a:pt x="1196340" y="60960"/>
                </a:lnTo>
                <a:lnTo>
                  <a:pt x="1203960" y="68580"/>
                </a:lnTo>
                <a:lnTo>
                  <a:pt x="1219200" y="68580"/>
                </a:lnTo>
                <a:lnTo>
                  <a:pt x="1234440" y="68580"/>
                </a:lnTo>
                <a:lnTo>
                  <a:pt x="1242060" y="68580"/>
                </a:lnTo>
                <a:lnTo>
                  <a:pt x="1249680" y="68580"/>
                </a:lnTo>
                <a:lnTo>
                  <a:pt x="1264920" y="68580"/>
                </a:lnTo>
                <a:lnTo>
                  <a:pt x="1280160" y="68580"/>
                </a:lnTo>
                <a:lnTo>
                  <a:pt x="1287780" y="68580"/>
                </a:lnTo>
                <a:lnTo>
                  <a:pt x="1303020" y="68580"/>
                </a:lnTo>
                <a:lnTo>
                  <a:pt x="1310640" y="68580"/>
                </a:lnTo>
                <a:lnTo>
                  <a:pt x="1325880" y="68580"/>
                </a:lnTo>
                <a:lnTo>
                  <a:pt x="1333500" y="68580"/>
                </a:lnTo>
                <a:lnTo>
                  <a:pt x="1348740" y="68580"/>
                </a:lnTo>
                <a:lnTo>
                  <a:pt x="1356360" y="60960"/>
                </a:lnTo>
                <a:lnTo>
                  <a:pt x="1371600" y="60960"/>
                </a:lnTo>
                <a:lnTo>
                  <a:pt x="1379220" y="60960"/>
                </a:lnTo>
                <a:lnTo>
                  <a:pt x="1386840" y="60960"/>
                </a:lnTo>
                <a:lnTo>
                  <a:pt x="1402080" y="68580"/>
                </a:lnTo>
                <a:lnTo>
                  <a:pt x="1409700" y="68580"/>
                </a:lnTo>
                <a:lnTo>
                  <a:pt x="1424940" y="68580"/>
                </a:lnTo>
                <a:lnTo>
                  <a:pt x="1440180" y="68580"/>
                </a:lnTo>
                <a:lnTo>
                  <a:pt x="1447800" y="68580"/>
                </a:lnTo>
                <a:lnTo>
                  <a:pt x="1455420" y="68580"/>
                </a:lnTo>
                <a:lnTo>
                  <a:pt x="1470660" y="68580"/>
                </a:lnTo>
                <a:lnTo>
                  <a:pt x="1478280" y="68580"/>
                </a:lnTo>
                <a:lnTo>
                  <a:pt x="1493520" y="68580"/>
                </a:lnTo>
                <a:lnTo>
                  <a:pt x="1501140" y="68580"/>
                </a:lnTo>
                <a:lnTo>
                  <a:pt x="1508760" y="68580"/>
                </a:lnTo>
                <a:lnTo>
                  <a:pt x="1524000" y="68580"/>
                </a:lnTo>
                <a:lnTo>
                  <a:pt x="1531620" y="68580"/>
                </a:lnTo>
                <a:lnTo>
                  <a:pt x="1546860" y="68580"/>
                </a:lnTo>
                <a:lnTo>
                  <a:pt x="1554480" y="68580"/>
                </a:lnTo>
                <a:lnTo>
                  <a:pt x="1569720" y="68580"/>
                </a:lnTo>
                <a:lnTo>
                  <a:pt x="1577340" y="68580"/>
                </a:lnTo>
                <a:lnTo>
                  <a:pt x="1592580" y="68580"/>
                </a:lnTo>
                <a:lnTo>
                  <a:pt x="1600200" y="68580"/>
                </a:lnTo>
                <a:lnTo>
                  <a:pt x="1615440" y="68580"/>
                </a:lnTo>
                <a:lnTo>
                  <a:pt x="1630680" y="68580"/>
                </a:lnTo>
                <a:lnTo>
                  <a:pt x="1638300" y="68580"/>
                </a:lnTo>
                <a:lnTo>
                  <a:pt x="1645920" y="68580"/>
                </a:lnTo>
                <a:lnTo>
                  <a:pt x="1653540" y="60960"/>
                </a:lnTo>
                <a:lnTo>
                  <a:pt x="1668780" y="60960"/>
                </a:lnTo>
                <a:lnTo>
                  <a:pt x="1684020" y="60960"/>
                </a:lnTo>
                <a:lnTo>
                  <a:pt x="1691640" y="60960"/>
                </a:lnTo>
                <a:lnTo>
                  <a:pt x="1706880" y="60960"/>
                </a:lnTo>
                <a:lnTo>
                  <a:pt x="1722120" y="53340"/>
                </a:lnTo>
                <a:lnTo>
                  <a:pt x="1729740" y="53340"/>
                </a:lnTo>
                <a:lnTo>
                  <a:pt x="1744980" y="53340"/>
                </a:lnTo>
                <a:lnTo>
                  <a:pt x="1760220" y="53340"/>
                </a:lnTo>
                <a:lnTo>
                  <a:pt x="1775460" y="53340"/>
                </a:lnTo>
                <a:lnTo>
                  <a:pt x="1783080" y="53340"/>
                </a:lnTo>
                <a:lnTo>
                  <a:pt x="1790700" y="53340"/>
                </a:lnTo>
                <a:lnTo>
                  <a:pt x="1805940" y="60960"/>
                </a:lnTo>
                <a:lnTo>
                  <a:pt x="1821180" y="60960"/>
                </a:lnTo>
                <a:lnTo>
                  <a:pt x="1828800" y="60960"/>
                </a:lnTo>
                <a:lnTo>
                  <a:pt x="1836420" y="60960"/>
                </a:lnTo>
                <a:lnTo>
                  <a:pt x="1851660" y="68580"/>
                </a:lnTo>
                <a:lnTo>
                  <a:pt x="1859280" y="68580"/>
                </a:lnTo>
                <a:lnTo>
                  <a:pt x="1874520" y="68580"/>
                </a:lnTo>
                <a:lnTo>
                  <a:pt x="1882140" y="68580"/>
                </a:lnTo>
                <a:lnTo>
                  <a:pt x="1897380" y="76200"/>
                </a:lnTo>
                <a:lnTo>
                  <a:pt x="1905000" y="76200"/>
                </a:lnTo>
                <a:lnTo>
                  <a:pt x="1920240" y="76200"/>
                </a:lnTo>
                <a:lnTo>
                  <a:pt x="1927860" y="76200"/>
                </a:lnTo>
                <a:lnTo>
                  <a:pt x="1935480" y="76200"/>
                </a:lnTo>
                <a:lnTo>
                  <a:pt x="1950720" y="76200"/>
                </a:lnTo>
                <a:lnTo>
                  <a:pt x="1958340" y="76200"/>
                </a:lnTo>
                <a:lnTo>
                  <a:pt x="1973580" y="76200"/>
                </a:lnTo>
                <a:lnTo>
                  <a:pt x="1988820" y="76200"/>
                </a:lnTo>
                <a:lnTo>
                  <a:pt x="1996440" y="76200"/>
                </a:lnTo>
                <a:lnTo>
                  <a:pt x="2011680" y="76200"/>
                </a:lnTo>
                <a:lnTo>
                  <a:pt x="2019300" y="76200"/>
                </a:lnTo>
                <a:lnTo>
                  <a:pt x="2034540" y="76200"/>
                </a:lnTo>
                <a:lnTo>
                  <a:pt x="2042160" y="76200"/>
                </a:lnTo>
                <a:lnTo>
                  <a:pt x="2057400" y="68580"/>
                </a:lnTo>
                <a:lnTo>
                  <a:pt x="2065020" y="68580"/>
                </a:lnTo>
                <a:lnTo>
                  <a:pt x="2072640" y="68580"/>
                </a:lnTo>
                <a:lnTo>
                  <a:pt x="2087880" y="68580"/>
                </a:lnTo>
                <a:lnTo>
                  <a:pt x="2103120" y="68580"/>
                </a:lnTo>
                <a:lnTo>
                  <a:pt x="2110740" y="68580"/>
                </a:lnTo>
                <a:lnTo>
                  <a:pt x="2125980" y="60960"/>
                </a:lnTo>
                <a:lnTo>
                  <a:pt x="2133600" y="60960"/>
                </a:lnTo>
                <a:lnTo>
                  <a:pt x="2148840" y="60960"/>
                </a:lnTo>
                <a:lnTo>
                  <a:pt x="2164080" y="60960"/>
                </a:lnTo>
                <a:lnTo>
                  <a:pt x="2171700" y="60960"/>
                </a:lnTo>
                <a:lnTo>
                  <a:pt x="2179320" y="60960"/>
                </a:lnTo>
                <a:lnTo>
                  <a:pt x="2194560" y="53340"/>
                </a:lnTo>
                <a:lnTo>
                  <a:pt x="2209800" y="53340"/>
                </a:lnTo>
                <a:lnTo>
                  <a:pt x="2225040" y="53340"/>
                </a:lnTo>
                <a:lnTo>
                  <a:pt x="2232660" y="53340"/>
                </a:lnTo>
                <a:lnTo>
                  <a:pt x="2240280" y="53340"/>
                </a:lnTo>
                <a:lnTo>
                  <a:pt x="2255520" y="53340"/>
                </a:lnTo>
                <a:lnTo>
                  <a:pt x="2270760" y="45720"/>
                </a:lnTo>
                <a:lnTo>
                  <a:pt x="2278380" y="45720"/>
                </a:lnTo>
                <a:lnTo>
                  <a:pt x="2286000" y="45720"/>
                </a:lnTo>
                <a:lnTo>
                  <a:pt x="2301240" y="45720"/>
                </a:lnTo>
                <a:lnTo>
                  <a:pt x="2308860" y="45720"/>
                </a:lnTo>
                <a:lnTo>
                  <a:pt x="2324100" y="38100"/>
                </a:lnTo>
                <a:lnTo>
                  <a:pt x="2331720" y="38100"/>
                </a:lnTo>
                <a:lnTo>
                  <a:pt x="2339340" y="38100"/>
                </a:lnTo>
                <a:lnTo>
                  <a:pt x="2354580" y="38100"/>
                </a:lnTo>
                <a:lnTo>
                  <a:pt x="2362200" y="38100"/>
                </a:lnTo>
                <a:lnTo>
                  <a:pt x="2377440" y="38100"/>
                </a:lnTo>
                <a:lnTo>
                  <a:pt x="2385060" y="38100"/>
                </a:lnTo>
                <a:lnTo>
                  <a:pt x="2400300" y="38100"/>
                </a:lnTo>
                <a:lnTo>
                  <a:pt x="2407920" y="38100"/>
                </a:lnTo>
                <a:lnTo>
                  <a:pt x="2423160" y="38100"/>
                </a:lnTo>
                <a:lnTo>
                  <a:pt x="2430780" y="38100"/>
                </a:lnTo>
                <a:lnTo>
                  <a:pt x="2438400" y="38100"/>
                </a:lnTo>
                <a:lnTo>
                  <a:pt x="2453640" y="38100"/>
                </a:lnTo>
                <a:lnTo>
                  <a:pt x="2461260" y="38100"/>
                </a:lnTo>
                <a:lnTo>
                  <a:pt x="2468880" y="38100"/>
                </a:lnTo>
                <a:lnTo>
                  <a:pt x="2484120" y="38100"/>
                </a:lnTo>
                <a:lnTo>
                  <a:pt x="2491740" y="30480"/>
                </a:lnTo>
                <a:lnTo>
                  <a:pt x="2506980" y="30480"/>
                </a:lnTo>
                <a:lnTo>
                  <a:pt x="2514600" y="30480"/>
                </a:lnTo>
                <a:lnTo>
                  <a:pt x="2522220" y="30480"/>
                </a:lnTo>
                <a:lnTo>
                  <a:pt x="2537460" y="30480"/>
                </a:lnTo>
                <a:lnTo>
                  <a:pt x="2545080" y="22860"/>
                </a:lnTo>
                <a:lnTo>
                  <a:pt x="2560320" y="22860"/>
                </a:lnTo>
                <a:lnTo>
                  <a:pt x="2567940" y="22860"/>
                </a:lnTo>
                <a:lnTo>
                  <a:pt x="2575560" y="22860"/>
                </a:lnTo>
                <a:lnTo>
                  <a:pt x="2590800" y="22860"/>
                </a:lnTo>
                <a:lnTo>
                  <a:pt x="2598420" y="22860"/>
                </a:lnTo>
                <a:lnTo>
                  <a:pt x="2613660" y="22860"/>
                </a:lnTo>
                <a:lnTo>
                  <a:pt x="2621280" y="15240"/>
                </a:lnTo>
                <a:lnTo>
                  <a:pt x="2636520" y="15240"/>
                </a:lnTo>
                <a:lnTo>
                  <a:pt x="2644140" y="15240"/>
                </a:lnTo>
                <a:lnTo>
                  <a:pt x="2659380" y="15240"/>
                </a:lnTo>
                <a:lnTo>
                  <a:pt x="2667000" y="15240"/>
                </a:lnTo>
                <a:lnTo>
                  <a:pt x="2682240" y="15240"/>
                </a:lnTo>
                <a:lnTo>
                  <a:pt x="2689860" y="22860"/>
                </a:lnTo>
                <a:lnTo>
                  <a:pt x="2705100" y="22860"/>
                </a:lnTo>
                <a:lnTo>
                  <a:pt x="2712720" y="22860"/>
                </a:lnTo>
                <a:lnTo>
                  <a:pt x="2720340" y="22860"/>
                </a:lnTo>
                <a:lnTo>
                  <a:pt x="2735580" y="22860"/>
                </a:lnTo>
                <a:lnTo>
                  <a:pt x="2743200" y="22860"/>
                </a:lnTo>
                <a:lnTo>
                  <a:pt x="2758440" y="22860"/>
                </a:lnTo>
                <a:lnTo>
                  <a:pt x="2766060" y="22860"/>
                </a:lnTo>
                <a:lnTo>
                  <a:pt x="2773680" y="22860"/>
                </a:lnTo>
                <a:lnTo>
                  <a:pt x="2788920" y="22860"/>
                </a:lnTo>
                <a:lnTo>
                  <a:pt x="2796540" y="22860"/>
                </a:lnTo>
                <a:lnTo>
                  <a:pt x="2804160" y="22860"/>
                </a:lnTo>
                <a:lnTo>
                  <a:pt x="2819400" y="22860"/>
                </a:lnTo>
                <a:lnTo>
                  <a:pt x="2827020" y="22860"/>
                </a:lnTo>
                <a:lnTo>
                  <a:pt x="2842260" y="22860"/>
                </a:lnTo>
                <a:lnTo>
                  <a:pt x="2849880" y="22860"/>
                </a:lnTo>
                <a:lnTo>
                  <a:pt x="2865120" y="22860"/>
                </a:lnTo>
                <a:lnTo>
                  <a:pt x="2872740" y="22860"/>
                </a:lnTo>
                <a:lnTo>
                  <a:pt x="2880360" y="22860"/>
                </a:lnTo>
                <a:lnTo>
                  <a:pt x="2895600" y="15240"/>
                </a:lnTo>
                <a:lnTo>
                  <a:pt x="2903220" y="15240"/>
                </a:lnTo>
                <a:lnTo>
                  <a:pt x="2910840" y="15240"/>
                </a:lnTo>
                <a:lnTo>
                  <a:pt x="2918460" y="15240"/>
                </a:lnTo>
                <a:lnTo>
                  <a:pt x="2933700" y="15240"/>
                </a:lnTo>
                <a:lnTo>
                  <a:pt x="2941320" y="15240"/>
                </a:lnTo>
                <a:lnTo>
                  <a:pt x="2956560" y="15240"/>
                </a:lnTo>
                <a:lnTo>
                  <a:pt x="2964180" y="15240"/>
                </a:lnTo>
                <a:lnTo>
                  <a:pt x="2971800" y="15240"/>
                </a:lnTo>
                <a:lnTo>
                  <a:pt x="2979420" y="15240"/>
                </a:lnTo>
                <a:lnTo>
                  <a:pt x="2994660" y="15240"/>
                </a:lnTo>
                <a:lnTo>
                  <a:pt x="3002280" y="15240"/>
                </a:lnTo>
                <a:lnTo>
                  <a:pt x="3017520" y="15240"/>
                </a:lnTo>
                <a:lnTo>
                  <a:pt x="3025140" y="15240"/>
                </a:lnTo>
                <a:lnTo>
                  <a:pt x="3040380" y="15240"/>
                </a:lnTo>
                <a:lnTo>
                  <a:pt x="3048000" y="15240"/>
                </a:lnTo>
                <a:lnTo>
                  <a:pt x="3063240" y="15240"/>
                </a:lnTo>
                <a:lnTo>
                  <a:pt x="3070860" y="15240"/>
                </a:lnTo>
                <a:lnTo>
                  <a:pt x="3086100" y="15240"/>
                </a:lnTo>
                <a:lnTo>
                  <a:pt x="3093720" y="15240"/>
                </a:lnTo>
                <a:lnTo>
                  <a:pt x="3101340" y="15240"/>
                </a:lnTo>
                <a:lnTo>
                  <a:pt x="3108960" y="15240"/>
                </a:lnTo>
                <a:lnTo>
                  <a:pt x="3116580" y="15240"/>
                </a:lnTo>
                <a:lnTo>
                  <a:pt x="3131820" y="15240"/>
                </a:lnTo>
                <a:lnTo>
                  <a:pt x="3139440" y="15240"/>
                </a:lnTo>
                <a:lnTo>
                  <a:pt x="3147060" y="15240"/>
                </a:lnTo>
                <a:lnTo>
                  <a:pt x="3162300" y="15240"/>
                </a:lnTo>
                <a:lnTo>
                  <a:pt x="3169920" y="15240"/>
                </a:lnTo>
                <a:lnTo>
                  <a:pt x="3177540" y="15240"/>
                </a:lnTo>
                <a:lnTo>
                  <a:pt x="3192780" y="15240"/>
                </a:lnTo>
                <a:lnTo>
                  <a:pt x="3200400" y="15240"/>
                </a:lnTo>
                <a:lnTo>
                  <a:pt x="3208020" y="15240"/>
                </a:lnTo>
                <a:lnTo>
                  <a:pt x="3215640" y="15240"/>
                </a:lnTo>
                <a:lnTo>
                  <a:pt x="3223260" y="15240"/>
                </a:lnTo>
                <a:lnTo>
                  <a:pt x="3238500" y="15240"/>
                </a:lnTo>
                <a:lnTo>
                  <a:pt x="3246120" y="15240"/>
                </a:lnTo>
                <a:lnTo>
                  <a:pt x="3253740" y="15240"/>
                </a:lnTo>
                <a:lnTo>
                  <a:pt x="3268980" y="15240"/>
                </a:lnTo>
                <a:lnTo>
                  <a:pt x="3276600" y="15240"/>
                </a:lnTo>
                <a:lnTo>
                  <a:pt x="3284220" y="15240"/>
                </a:lnTo>
                <a:lnTo>
                  <a:pt x="3299460" y="15240"/>
                </a:lnTo>
                <a:lnTo>
                  <a:pt x="3307080" y="15240"/>
                </a:lnTo>
                <a:lnTo>
                  <a:pt x="3314700" y="22860"/>
                </a:lnTo>
                <a:lnTo>
                  <a:pt x="3322320" y="22860"/>
                </a:lnTo>
                <a:lnTo>
                  <a:pt x="3337560" y="22860"/>
                </a:lnTo>
                <a:lnTo>
                  <a:pt x="3345180" y="22860"/>
                </a:lnTo>
                <a:lnTo>
                  <a:pt x="3360420" y="22860"/>
                </a:lnTo>
                <a:lnTo>
                  <a:pt x="3368040" y="22860"/>
                </a:lnTo>
                <a:lnTo>
                  <a:pt x="3383280" y="22860"/>
                </a:lnTo>
                <a:lnTo>
                  <a:pt x="3390900" y="22860"/>
                </a:lnTo>
                <a:lnTo>
                  <a:pt x="3398520" y="22860"/>
                </a:lnTo>
                <a:lnTo>
                  <a:pt x="3406140" y="22860"/>
                </a:lnTo>
                <a:lnTo>
                  <a:pt x="3421380" y="22860"/>
                </a:lnTo>
                <a:lnTo>
                  <a:pt x="3429000" y="22860"/>
                </a:lnTo>
                <a:lnTo>
                  <a:pt x="3444240" y="22860"/>
                </a:lnTo>
                <a:lnTo>
                  <a:pt x="3451860" y="22860"/>
                </a:lnTo>
                <a:lnTo>
                  <a:pt x="3459480" y="30480"/>
                </a:lnTo>
                <a:lnTo>
                  <a:pt x="3467100" y="30480"/>
                </a:lnTo>
                <a:lnTo>
                  <a:pt x="3482340" y="30480"/>
                </a:lnTo>
                <a:lnTo>
                  <a:pt x="3489960" y="30480"/>
                </a:lnTo>
                <a:lnTo>
                  <a:pt x="3505200" y="30480"/>
                </a:lnTo>
                <a:lnTo>
                  <a:pt x="3512820" y="30480"/>
                </a:lnTo>
                <a:lnTo>
                  <a:pt x="3520440" y="30480"/>
                </a:lnTo>
                <a:lnTo>
                  <a:pt x="3535680" y="30480"/>
                </a:lnTo>
                <a:lnTo>
                  <a:pt x="3543300" y="30480"/>
                </a:lnTo>
                <a:lnTo>
                  <a:pt x="3550920" y="30480"/>
                </a:lnTo>
                <a:lnTo>
                  <a:pt x="3558540" y="30480"/>
                </a:lnTo>
                <a:lnTo>
                  <a:pt x="3566160" y="30480"/>
                </a:lnTo>
                <a:lnTo>
                  <a:pt x="3581400" y="30480"/>
                </a:lnTo>
                <a:lnTo>
                  <a:pt x="3589020" y="30480"/>
                </a:lnTo>
                <a:lnTo>
                  <a:pt x="3596640" y="22860"/>
                </a:lnTo>
                <a:lnTo>
                  <a:pt x="3604260" y="22860"/>
                </a:lnTo>
                <a:lnTo>
                  <a:pt x="3619500" y="22860"/>
                </a:lnTo>
                <a:lnTo>
                  <a:pt x="3627120" y="22860"/>
                </a:lnTo>
                <a:lnTo>
                  <a:pt x="3634740" y="22860"/>
                </a:lnTo>
                <a:lnTo>
                  <a:pt x="3642360" y="22860"/>
                </a:lnTo>
                <a:lnTo>
                  <a:pt x="3657600" y="22860"/>
                </a:lnTo>
                <a:lnTo>
                  <a:pt x="3665220" y="22860"/>
                </a:lnTo>
                <a:lnTo>
                  <a:pt x="3672840" y="22860"/>
                </a:lnTo>
                <a:lnTo>
                  <a:pt x="3688080" y="22860"/>
                </a:lnTo>
                <a:lnTo>
                  <a:pt x="3695700" y="22860"/>
                </a:lnTo>
                <a:lnTo>
                  <a:pt x="3710940" y="22860"/>
                </a:lnTo>
                <a:lnTo>
                  <a:pt x="3718561" y="22860"/>
                </a:lnTo>
                <a:lnTo>
                  <a:pt x="3726180" y="22860"/>
                </a:lnTo>
                <a:lnTo>
                  <a:pt x="3741420" y="22860"/>
                </a:lnTo>
                <a:lnTo>
                  <a:pt x="3749040" y="22860"/>
                </a:lnTo>
                <a:lnTo>
                  <a:pt x="3756661" y="22860"/>
                </a:lnTo>
                <a:lnTo>
                  <a:pt x="3771900" y="22860"/>
                </a:lnTo>
                <a:lnTo>
                  <a:pt x="3779520" y="22860"/>
                </a:lnTo>
                <a:lnTo>
                  <a:pt x="3787140" y="22860"/>
                </a:lnTo>
                <a:lnTo>
                  <a:pt x="3794761" y="22860"/>
                </a:lnTo>
                <a:lnTo>
                  <a:pt x="3802380" y="22860"/>
                </a:lnTo>
                <a:lnTo>
                  <a:pt x="3817620" y="22860"/>
                </a:lnTo>
                <a:lnTo>
                  <a:pt x="3825240" y="22860"/>
                </a:lnTo>
                <a:lnTo>
                  <a:pt x="3832861" y="22860"/>
                </a:lnTo>
                <a:lnTo>
                  <a:pt x="3840480" y="22860"/>
                </a:lnTo>
                <a:lnTo>
                  <a:pt x="3855720" y="22860"/>
                </a:lnTo>
                <a:lnTo>
                  <a:pt x="3863340" y="22860"/>
                </a:lnTo>
                <a:lnTo>
                  <a:pt x="3870961" y="22860"/>
                </a:lnTo>
                <a:lnTo>
                  <a:pt x="3878580" y="22860"/>
                </a:lnTo>
                <a:lnTo>
                  <a:pt x="3893820" y="22860"/>
                </a:lnTo>
                <a:lnTo>
                  <a:pt x="3901440" y="22860"/>
                </a:lnTo>
                <a:lnTo>
                  <a:pt x="3909061" y="22860"/>
                </a:lnTo>
                <a:lnTo>
                  <a:pt x="3924300" y="22860"/>
                </a:lnTo>
                <a:lnTo>
                  <a:pt x="3931920" y="22860"/>
                </a:lnTo>
                <a:lnTo>
                  <a:pt x="3939540" y="22860"/>
                </a:lnTo>
                <a:lnTo>
                  <a:pt x="3947161" y="22860"/>
                </a:lnTo>
                <a:lnTo>
                  <a:pt x="3954780" y="22860"/>
                </a:lnTo>
                <a:lnTo>
                  <a:pt x="3970020" y="22860"/>
                </a:lnTo>
                <a:lnTo>
                  <a:pt x="3977640" y="22860"/>
                </a:lnTo>
                <a:lnTo>
                  <a:pt x="3985261" y="22860"/>
                </a:lnTo>
                <a:lnTo>
                  <a:pt x="3992880" y="22860"/>
                </a:lnTo>
                <a:lnTo>
                  <a:pt x="4000500" y="22860"/>
                </a:lnTo>
                <a:lnTo>
                  <a:pt x="4008120" y="22860"/>
                </a:lnTo>
                <a:lnTo>
                  <a:pt x="4023361" y="22860"/>
                </a:lnTo>
                <a:lnTo>
                  <a:pt x="4030980" y="22860"/>
                </a:lnTo>
                <a:lnTo>
                  <a:pt x="4038600" y="22860"/>
                </a:lnTo>
                <a:lnTo>
                  <a:pt x="4046220" y="22860"/>
                </a:lnTo>
                <a:lnTo>
                  <a:pt x="4053840" y="22860"/>
                </a:lnTo>
                <a:lnTo>
                  <a:pt x="4069080" y="22860"/>
                </a:lnTo>
                <a:lnTo>
                  <a:pt x="4076700" y="22860"/>
                </a:lnTo>
                <a:lnTo>
                  <a:pt x="4084320" y="22860"/>
                </a:lnTo>
                <a:lnTo>
                  <a:pt x="4091940" y="15240"/>
                </a:lnTo>
                <a:lnTo>
                  <a:pt x="4099561" y="15240"/>
                </a:lnTo>
                <a:lnTo>
                  <a:pt x="4114800" y="15240"/>
                </a:lnTo>
                <a:lnTo>
                  <a:pt x="4122420" y="15240"/>
                </a:lnTo>
                <a:lnTo>
                  <a:pt x="4137661" y="22860"/>
                </a:lnTo>
                <a:lnTo>
                  <a:pt x="4145280" y="22860"/>
                </a:lnTo>
                <a:lnTo>
                  <a:pt x="4152900" y="22860"/>
                </a:lnTo>
                <a:lnTo>
                  <a:pt x="4160520" y="15240"/>
                </a:lnTo>
                <a:lnTo>
                  <a:pt x="4175761" y="15240"/>
                </a:lnTo>
                <a:lnTo>
                  <a:pt x="4183380" y="15240"/>
                </a:lnTo>
                <a:lnTo>
                  <a:pt x="4191000" y="15240"/>
                </a:lnTo>
                <a:lnTo>
                  <a:pt x="4198620" y="15240"/>
                </a:lnTo>
                <a:lnTo>
                  <a:pt x="4213861" y="15240"/>
                </a:lnTo>
                <a:lnTo>
                  <a:pt x="4221480" y="15240"/>
                </a:lnTo>
                <a:lnTo>
                  <a:pt x="4236720" y="15240"/>
                </a:lnTo>
                <a:lnTo>
                  <a:pt x="4244340" y="15240"/>
                </a:lnTo>
                <a:lnTo>
                  <a:pt x="4251961" y="15240"/>
                </a:lnTo>
                <a:lnTo>
                  <a:pt x="4267200" y="22860"/>
                </a:lnTo>
                <a:lnTo>
                  <a:pt x="4274820" y="22860"/>
                </a:lnTo>
                <a:lnTo>
                  <a:pt x="4282440" y="22860"/>
                </a:lnTo>
                <a:lnTo>
                  <a:pt x="4297680" y="22860"/>
                </a:lnTo>
                <a:lnTo>
                  <a:pt x="4305300" y="22860"/>
                </a:lnTo>
                <a:lnTo>
                  <a:pt x="4320540" y="22860"/>
                </a:lnTo>
                <a:lnTo>
                  <a:pt x="4328161" y="22860"/>
                </a:lnTo>
                <a:lnTo>
                  <a:pt x="4343400" y="22860"/>
                </a:lnTo>
                <a:lnTo>
                  <a:pt x="4351020" y="22860"/>
                </a:lnTo>
                <a:lnTo>
                  <a:pt x="4366261" y="22860"/>
                </a:lnTo>
                <a:lnTo>
                  <a:pt x="4373880" y="22860"/>
                </a:lnTo>
                <a:lnTo>
                  <a:pt x="4381500" y="22860"/>
                </a:lnTo>
                <a:lnTo>
                  <a:pt x="4396740" y="22860"/>
                </a:lnTo>
                <a:lnTo>
                  <a:pt x="4404361" y="22860"/>
                </a:lnTo>
                <a:lnTo>
                  <a:pt x="4419600" y="22860"/>
                </a:lnTo>
                <a:lnTo>
                  <a:pt x="4427220" y="22860"/>
                </a:lnTo>
                <a:lnTo>
                  <a:pt x="4434840" y="30480"/>
                </a:lnTo>
                <a:lnTo>
                  <a:pt x="4450080" y="30480"/>
                </a:lnTo>
                <a:lnTo>
                  <a:pt x="4457700" y="30480"/>
                </a:lnTo>
                <a:lnTo>
                  <a:pt x="4472940" y="30480"/>
                </a:lnTo>
                <a:lnTo>
                  <a:pt x="4480561" y="30480"/>
                </a:lnTo>
                <a:lnTo>
                  <a:pt x="4488180" y="38100"/>
                </a:lnTo>
                <a:lnTo>
                  <a:pt x="4503420" y="38100"/>
                </a:lnTo>
                <a:lnTo>
                  <a:pt x="4511040" y="38100"/>
                </a:lnTo>
                <a:lnTo>
                  <a:pt x="4526280" y="38100"/>
                </a:lnTo>
                <a:lnTo>
                  <a:pt x="4533900" y="38100"/>
                </a:lnTo>
                <a:lnTo>
                  <a:pt x="4541520" y="38100"/>
                </a:lnTo>
                <a:lnTo>
                  <a:pt x="4556761" y="38100"/>
                </a:lnTo>
                <a:lnTo>
                  <a:pt x="4564380" y="45720"/>
                </a:lnTo>
                <a:lnTo>
                  <a:pt x="4579620" y="45720"/>
                </a:lnTo>
                <a:lnTo>
                  <a:pt x="4587240" y="45720"/>
                </a:lnTo>
                <a:lnTo>
                  <a:pt x="4594861" y="45720"/>
                </a:lnTo>
                <a:lnTo>
                  <a:pt x="4610100" y="45720"/>
                </a:lnTo>
                <a:lnTo>
                  <a:pt x="4617720" y="45720"/>
                </a:lnTo>
                <a:lnTo>
                  <a:pt x="4625340" y="45720"/>
                </a:lnTo>
                <a:lnTo>
                  <a:pt x="4632961" y="45720"/>
                </a:lnTo>
                <a:lnTo>
                  <a:pt x="4640580" y="45720"/>
                </a:lnTo>
                <a:lnTo>
                  <a:pt x="4655820" y="45720"/>
                </a:lnTo>
                <a:lnTo>
                  <a:pt x="4663440" y="45720"/>
                </a:lnTo>
                <a:lnTo>
                  <a:pt x="4671061" y="45720"/>
                </a:lnTo>
                <a:lnTo>
                  <a:pt x="4678680" y="45720"/>
                </a:lnTo>
                <a:lnTo>
                  <a:pt x="4686300" y="45720"/>
                </a:lnTo>
                <a:lnTo>
                  <a:pt x="4693920" y="45720"/>
                </a:lnTo>
                <a:lnTo>
                  <a:pt x="4709161" y="45720"/>
                </a:lnTo>
                <a:lnTo>
                  <a:pt x="4716780" y="45720"/>
                </a:lnTo>
                <a:lnTo>
                  <a:pt x="4724400" y="45720"/>
                </a:lnTo>
                <a:lnTo>
                  <a:pt x="4732020" y="45720"/>
                </a:lnTo>
                <a:lnTo>
                  <a:pt x="4739640" y="45720"/>
                </a:lnTo>
                <a:lnTo>
                  <a:pt x="4747261" y="45720"/>
                </a:lnTo>
                <a:lnTo>
                  <a:pt x="4754880" y="45720"/>
                </a:lnTo>
                <a:lnTo>
                  <a:pt x="4762500" y="45720"/>
                </a:lnTo>
                <a:lnTo>
                  <a:pt x="4777740" y="45720"/>
                </a:lnTo>
                <a:lnTo>
                  <a:pt x="4785361" y="45720"/>
                </a:lnTo>
                <a:lnTo>
                  <a:pt x="4792980" y="45720"/>
                </a:lnTo>
                <a:lnTo>
                  <a:pt x="4800600" y="45720"/>
                </a:lnTo>
                <a:lnTo>
                  <a:pt x="4808220" y="45720"/>
                </a:lnTo>
                <a:lnTo>
                  <a:pt x="4815840" y="45720"/>
                </a:lnTo>
                <a:lnTo>
                  <a:pt x="4823461" y="45720"/>
                </a:lnTo>
                <a:lnTo>
                  <a:pt x="4831080" y="45720"/>
                </a:lnTo>
                <a:lnTo>
                  <a:pt x="4838700" y="45720"/>
                </a:lnTo>
                <a:lnTo>
                  <a:pt x="4846320" y="45720"/>
                </a:lnTo>
                <a:lnTo>
                  <a:pt x="4853940" y="45720"/>
                </a:lnTo>
                <a:lnTo>
                  <a:pt x="4861561" y="45720"/>
                </a:lnTo>
                <a:lnTo>
                  <a:pt x="4869180" y="45720"/>
                </a:lnTo>
                <a:lnTo>
                  <a:pt x="4876800" y="38100"/>
                </a:lnTo>
                <a:lnTo>
                  <a:pt x="4884420" y="38100"/>
                </a:lnTo>
                <a:lnTo>
                  <a:pt x="4892040" y="38100"/>
                </a:lnTo>
                <a:lnTo>
                  <a:pt x="4899661" y="38100"/>
                </a:lnTo>
                <a:lnTo>
                  <a:pt x="4907280" y="38100"/>
                </a:lnTo>
                <a:lnTo>
                  <a:pt x="4914900" y="38100"/>
                </a:lnTo>
                <a:lnTo>
                  <a:pt x="4922520" y="38100"/>
                </a:lnTo>
                <a:lnTo>
                  <a:pt x="4930140" y="38100"/>
                </a:lnTo>
                <a:lnTo>
                  <a:pt x="4937761" y="38100"/>
                </a:lnTo>
                <a:lnTo>
                  <a:pt x="4945380" y="30480"/>
                </a:lnTo>
                <a:lnTo>
                  <a:pt x="4960620" y="30480"/>
                </a:lnTo>
                <a:lnTo>
                  <a:pt x="4968240" y="30480"/>
                </a:lnTo>
                <a:lnTo>
                  <a:pt x="4975861" y="30480"/>
                </a:lnTo>
                <a:lnTo>
                  <a:pt x="4983480" y="30480"/>
                </a:lnTo>
                <a:lnTo>
                  <a:pt x="4991100" y="22860"/>
                </a:lnTo>
                <a:lnTo>
                  <a:pt x="4998720" y="22860"/>
                </a:lnTo>
                <a:lnTo>
                  <a:pt x="5006340" y="22860"/>
                </a:lnTo>
                <a:lnTo>
                  <a:pt x="5021580" y="22860"/>
                </a:lnTo>
                <a:lnTo>
                  <a:pt x="5029200" y="22860"/>
                </a:lnTo>
                <a:lnTo>
                  <a:pt x="5036820" y="22860"/>
                </a:lnTo>
                <a:lnTo>
                  <a:pt x="5044440" y="22860"/>
                </a:lnTo>
                <a:lnTo>
                  <a:pt x="5052061" y="22860"/>
                </a:lnTo>
                <a:lnTo>
                  <a:pt x="5059680" y="22860"/>
                </a:lnTo>
                <a:lnTo>
                  <a:pt x="5074920" y="22860"/>
                </a:lnTo>
                <a:lnTo>
                  <a:pt x="5082540" y="22860"/>
                </a:lnTo>
                <a:lnTo>
                  <a:pt x="5090161" y="22860"/>
                </a:lnTo>
                <a:lnTo>
                  <a:pt x="5097780" y="30480"/>
                </a:lnTo>
                <a:lnTo>
                  <a:pt x="5105400" y="30480"/>
                </a:lnTo>
                <a:lnTo>
                  <a:pt x="5113020" y="30480"/>
                </a:lnTo>
                <a:lnTo>
                  <a:pt x="5120640" y="30480"/>
                </a:lnTo>
                <a:lnTo>
                  <a:pt x="5128261" y="30480"/>
                </a:lnTo>
                <a:lnTo>
                  <a:pt x="5135880" y="30480"/>
                </a:lnTo>
                <a:lnTo>
                  <a:pt x="5143500" y="30480"/>
                </a:lnTo>
                <a:lnTo>
                  <a:pt x="5151120" y="30480"/>
                </a:lnTo>
                <a:lnTo>
                  <a:pt x="5158740" y="30480"/>
                </a:lnTo>
                <a:lnTo>
                  <a:pt x="5166361" y="30480"/>
                </a:lnTo>
                <a:lnTo>
                  <a:pt x="5173980" y="30480"/>
                </a:lnTo>
                <a:lnTo>
                  <a:pt x="5181600" y="30480"/>
                </a:lnTo>
                <a:lnTo>
                  <a:pt x="5189220" y="30480"/>
                </a:lnTo>
                <a:lnTo>
                  <a:pt x="5196840" y="30480"/>
                </a:lnTo>
                <a:lnTo>
                  <a:pt x="5204461" y="30480"/>
                </a:lnTo>
                <a:lnTo>
                  <a:pt x="5212080" y="30480"/>
                </a:lnTo>
                <a:lnTo>
                  <a:pt x="5219700" y="30480"/>
                </a:lnTo>
                <a:lnTo>
                  <a:pt x="5227320" y="30480"/>
                </a:lnTo>
                <a:lnTo>
                  <a:pt x="5242561" y="30480"/>
                </a:lnTo>
                <a:lnTo>
                  <a:pt x="5250180" y="38100"/>
                </a:lnTo>
                <a:lnTo>
                  <a:pt x="5257800" y="38100"/>
                </a:lnTo>
                <a:lnTo>
                  <a:pt x="5265420" y="38100"/>
                </a:lnTo>
                <a:lnTo>
                  <a:pt x="5273040" y="38100"/>
                </a:lnTo>
                <a:lnTo>
                  <a:pt x="5280661" y="38100"/>
                </a:lnTo>
                <a:lnTo>
                  <a:pt x="5288280" y="38100"/>
                </a:lnTo>
                <a:lnTo>
                  <a:pt x="5295900" y="45720"/>
                </a:lnTo>
                <a:lnTo>
                  <a:pt x="5303520" y="45720"/>
                </a:lnTo>
                <a:lnTo>
                  <a:pt x="5311140" y="45720"/>
                </a:lnTo>
                <a:lnTo>
                  <a:pt x="5318761" y="53340"/>
                </a:lnTo>
                <a:lnTo>
                  <a:pt x="5326380" y="53340"/>
                </a:lnTo>
                <a:lnTo>
                  <a:pt x="5334000" y="53340"/>
                </a:lnTo>
                <a:lnTo>
                  <a:pt x="5341620" y="53340"/>
                </a:lnTo>
                <a:lnTo>
                  <a:pt x="5349240" y="60960"/>
                </a:lnTo>
                <a:lnTo>
                  <a:pt x="5356861" y="60960"/>
                </a:lnTo>
                <a:lnTo>
                  <a:pt x="5364480" y="60960"/>
                </a:lnTo>
                <a:lnTo>
                  <a:pt x="5372100" y="60960"/>
                </a:lnTo>
                <a:lnTo>
                  <a:pt x="5372100" y="68580"/>
                </a:lnTo>
                <a:lnTo>
                  <a:pt x="5379720" y="68580"/>
                </a:lnTo>
                <a:lnTo>
                  <a:pt x="5387340" y="68580"/>
                </a:lnTo>
                <a:lnTo>
                  <a:pt x="5394961" y="68580"/>
                </a:lnTo>
                <a:lnTo>
                  <a:pt x="5402580" y="68580"/>
                </a:lnTo>
                <a:lnTo>
                  <a:pt x="5402580" y="68580"/>
                </a:lnTo>
                <a:lnTo>
                  <a:pt x="5410200" y="68580"/>
                </a:lnTo>
                <a:lnTo>
                  <a:pt x="5417820" y="68580"/>
                </a:lnTo>
                <a:lnTo>
                  <a:pt x="5425440" y="68580"/>
                </a:lnTo>
                <a:lnTo>
                  <a:pt x="5425440" y="68580"/>
                </a:lnTo>
                <a:lnTo>
                  <a:pt x="5433061" y="68580"/>
                </a:lnTo>
                <a:lnTo>
                  <a:pt x="5440680" y="68580"/>
                </a:lnTo>
                <a:lnTo>
                  <a:pt x="5448300" y="68580"/>
                </a:lnTo>
                <a:lnTo>
                  <a:pt x="5455920" y="60960"/>
                </a:lnTo>
                <a:lnTo>
                  <a:pt x="5463540" y="60960"/>
                </a:lnTo>
                <a:lnTo>
                  <a:pt x="5471161" y="53340"/>
                </a:lnTo>
                <a:lnTo>
                  <a:pt x="5478780" y="53340"/>
                </a:lnTo>
                <a:lnTo>
                  <a:pt x="5486400" y="45720"/>
                </a:lnTo>
                <a:lnTo>
                  <a:pt x="5494020" y="45720"/>
                </a:lnTo>
                <a:lnTo>
                  <a:pt x="5501640" y="38100"/>
                </a:lnTo>
                <a:lnTo>
                  <a:pt x="5509261" y="38100"/>
                </a:lnTo>
                <a:lnTo>
                  <a:pt x="5516880" y="38100"/>
                </a:lnTo>
                <a:lnTo>
                  <a:pt x="5524500" y="30480"/>
                </a:lnTo>
                <a:lnTo>
                  <a:pt x="5532120" y="30480"/>
                </a:lnTo>
                <a:lnTo>
                  <a:pt x="5539740" y="30480"/>
                </a:lnTo>
                <a:lnTo>
                  <a:pt x="5547361" y="30480"/>
                </a:lnTo>
                <a:lnTo>
                  <a:pt x="5554980" y="30480"/>
                </a:lnTo>
                <a:lnTo>
                  <a:pt x="5554980" y="22860"/>
                </a:lnTo>
                <a:lnTo>
                  <a:pt x="5562600" y="22860"/>
                </a:lnTo>
                <a:lnTo>
                  <a:pt x="5570220" y="22860"/>
                </a:lnTo>
                <a:lnTo>
                  <a:pt x="5577840" y="22860"/>
                </a:lnTo>
                <a:lnTo>
                  <a:pt x="5585461" y="22860"/>
                </a:lnTo>
                <a:lnTo>
                  <a:pt x="5585461" y="15240"/>
                </a:lnTo>
                <a:lnTo>
                  <a:pt x="5593080" y="15240"/>
                </a:lnTo>
                <a:lnTo>
                  <a:pt x="5600700" y="15240"/>
                </a:lnTo>
                <a:lnTo>
                  <a:pt x="5608320" y="15240"/>
                </a:lnTo>
                <a:lnTo>
                  <a:pt x="5608320" y="7620"/>
                </a:lnTo>
                <a:lnTo>
                  <a:pt x="5615940" y="7620"/>
                </a:lnTo>
                <a:lnTo>
                  <a:pt x="5615940" y="7620"/>
                </a:lnTo>
                <a:lnTo>
                  <a:pt x="5623561" y="7620"/>
                </a:lnTo>
                <a:lnTo>
                  <a:pt x="5631180" y="7620"/>
                </a:lnTo>
                <a:lnTo>
                  <a:pt x="5631180" y="7620"/>
                </a:lnTo>
                <a:lnTo>
                  <a:pt x="5638800" y="7620"/>
                </a:lnTo>
                <a:lnTo>
                  <a:pt x="5638800" y="7620"/>
                </a:lnTo>
                <a:lnTo>
                  <a:pt x="5646420" y="7620"/>
                </a:lnTo>
                <a:lnTo>
                  <a:pt x="5646420" y="7620"/>
                </a:lnTo>
                <a:lnTo>
                  <a:pt x="5646420" y="7620"/>
                </a:lnTo>
                <a:lnTo>
                  <a:pt x="5646420" y="7620"/>
                </a:lnTo>
                <a:lnTo>
                  <a:pt x="5646420" y="7620"/>
                </a:lnTo>
                <a:lnTo>
                  <a:pt x="5646420" y="7620"/>
                </a:lnTo>
                <a:lnTo>
                  <a:pt x="5646420" y="7620"/>
                </a:lnTo>
                <a:lnTo>
                  <a:pt x="5646420" y="7620"/>
                </a:lnTo>
                <a:lnTo>
                  <a:pt x="5646420" y="7620"/>
                </a:lnTo>
                <a:lnTo>
                  <a:pt x="5646420" y="7620"/>
                </a:lnTo>
                <a:lnTo>
                  <a:pt x="5646420" y="76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721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Revising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Writers look at their work (and ask someone else to as well) and try to </a:t>
            </a:r>
            <a:r>
              <a:rPr lang="en-US" dirty="0" smtClean="0">
                <a:solidFill>
                  <a:srgbClr val="0070C0"/>
                </a:solidFill>
              </a:rPr>
              <a:t>reimagine</a:t>
            </a:r>
            <a:r>
              <a:rPr lang="en-US" dirty="0" smtClean="0"/>
              <a:t> it. 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That means, try to see it from another point of view in order to find new ideas or better ways of expressing the ideas you already have in the writing.</a:t>
            </a:r>
            <a:endParaRPr lang="en-US" dirty="0"/>
          </a:p>
        </p:txBody>
      </p:sp>
      <p:pic>
        <p:nvPicPr>
          <p:cNvPr id="3074" name="Picture 2" descr="C:\Users\ndudley\AppData\Local\Microsoft\Windows\Temporary Internet Files\Content.IE5\P487K0IO\MP90034149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4024" y="4267200"/>
            <a:ext cx="1685036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3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Writers “clean-up” their writing.</a:t>
            </a:r>
          </a:p>
          <a:p>
            <a:r>
              <a:rPr lang="en-US" dirty="0" smtClean="0"/>
              <a:t>Make sure to fix any spelling, grammatical, usage, and punctuation errors.  Also make sure that all your works are in an order that make sense.</a:t>
            </a:r>
          </a:p>
          <a:p>
            <a:r>
              <a:rPr lang="en-US" dirty="0" smtClean="0"/>
              <a:t>This stage is not the most fun, but it is absolutely necessary!</a:t>
            </a:r>
            <a:endParaRPr lang="en-US" dirty="0"/>
          </a:p>
        </p:txBody>
      </p:sp>
      <p:pic>
        <p:nvPicPr>
          <p:cNvPr id="4098" name="Picture 2" descr="C:\Users\ndudley\AppData\Local\Microsoft\Windows\Temporary Internet Files\Content.IE5\LDV1ABJQ\MP90043946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04800"/>
            <a:ext cx="2443843" cy="185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reeform 3"/>
          <p:cNvSpPr/>
          <p:nvPr/>
        </p:nvSpPr>
        <p:spPr>
          <a:xfrm>
            <a:off x="4328160" y="2644140"/>
            <a:ext cx="3482341" cy="53341"/>
          </a:xfrm>
          <a:custGeom>
            <a:avLst/>
            <a:gdLst/>
            <a:ahLst/>
            <a:cxnLst/>
            <a:rect l="0" t="0" r="0" b="0"/>
            <a:pathLst>
              <a:path w="3482341" h="53341">
                <a:moveTo>
                  <a:pt x="0" y="15240"/>
                </a:moveTo>
                <a:lnTo>
                  <a:pt x="0" y="15240"/>
                </a:lnTo>
                <a:lnTo>
                  <a:pt x="7620" y="15240"/>
                </a:lnTo>
                <a:lnTo>
                  <a:pt x="7620" y="15240"/>
                </a:lnTo>
                <a:lnTo>
                  <a:pt x="7620" y="22860"/>
                </a:lnTo>
                <a:lnTo>
                  <a:pt x="7620" y="22860"/>
                </a:lnTo>
                <a:lnTo>
                  <a:pt x="15240" y="22860"/>
                </a:lnTo>
                <a:lnTo>
                  <a:pt x="15240" y="22860"/>
                </a:lnTo>
                <a:lnTo>
                  <a:pt x="15240" y="22860"/>
                </a:lnTo>
                <a:lnTo>
                  <a:pt x="15240" y="22860"/>
                </a:lnTo>
                <a:lnTo>
                  <a:pt x="15240" y="22860"/>
                </a:lnTo>
                <a:lnTo>
                  <a:pt x="22860" y="22860"/>
                </a:lnTo>
                <a:lnTo>
                  <a:pt x="22860" y="22860"/>
                </a:lnTo>
                <a:lnTo>
                  <a:pt x="22860" y="22860"/>
                </a:lnTo>
                <a:lnTo>
                  <a:pt x="22860" y="22860"/>
                </a:lnTo>
                <a:lnTo>
                  <a:pt x="30480" y="22860"/>
                </a:lnTo>
                <a:lnTo>
                  <a:pt x="30480" y="22860"/>
                </a:lnTo>
                <a:lnTo>
                  <a:pt x="30480" y="22860"/>
                </a:lnTo>
                <a:lnTo>
                  <a:pt x="30480" y="22860"/>
                </a:lnTo>
                <a:lnTo>
                  <a:pt x="38100" y="22860"/>
                </a:lnTo>
                <a:lnTo>
                  <a:pt x="38100" y="22860"/>
                </a:lnTo>
                <a:lnTo>
                  <a:pt x="45720" y="22860"/>
                </a:lnTo>
                <a:lnTo>
                  <a:pt x="45720" y="22860"/>
                </a:lnTo>
                <a:lnTo>
                  <a:pt x="53340" y="22860"/>
                </a:lnTo>
                <a:lnTo>
                  <a:pt x="53340" y="22860"/>
                </a:lnTo>
                <a:lnTo>
                  <a:pt x="60960" y="22860"/>
                </a:lnTo>
                <a:lnTo>
                  <a:pt x="68580" y="15240"/>
                </a:lnTo>
                <a:lnTo>
                  <a:pt x="68580" y="15240"/>
                </a:lnTo>
                <a:lnTo>
                  <a:pt x="76200" y="15240"/>
                </a:lnTo>
                <a:lnTo>
                  <a:pt x="83820" y="15240"/>
                </a:lnTo>
                <a:lnTo>
                  <a:pt x="83820" y="7620"/>
                </a:lnTo>
                <a:lnTo>
                  <a:pt x="91440" y="7620"/>
                </a:lnTo>
                <a:lnTo>
                  <a:pt x="99060" y="7620"/>
                </a:lnTo>
                <a:lnTo>
                  <a:pt x="106680" y="7620"/>
                </a:lnTo>
                <a:lnTo>
                  <a:pt x="106680" y="7620"/>
                </a:lnTo>
                <a:lnTo>
                  <a:pt x="114300" y="7620"/>
                </a:lnTo>
                <a:lnTo>
                  <a:pt x="114300" y="7620"/>
                </a:lnTo>
                <a:lnTo>
                  <a:pt x="121920" y="7620"/>
                </a:lnTo>
                <a:lnTo>
                  <a:pt x="121920" y="7620"/>
                </a:lnTo>
                <a:lnTo>
                  <a:pt x="121920" y="7620"/>
                </a:lnTo>
                <a:lnTo>
                  <a:pt x="121920" y="15240"/>
                </a:lnTo>
                <a:lnTo>
                  <a:pt x="129540" y="15240"/>
                </a:lnTo>
                <a:lnTo>
                  <a:pt x="129540" y="15240"/>
                </a:lnTo>
                <a:lnTo>
                  <a:pt x="129540" y="15240"/>
                </a:lnTo>
                <a:lnTo>
                  <a:pt x="137160" y="15240"/>
                </a:lnTo>
                <a:lnTo>
                  <a:pt x="137160" y="22860"/>
                </a:lnTo>
                <a:lnTo>
                  <a:pt x="137160" y="22860"/>
                </a:lnTo>
                <a:lnTo>
                  <a:pt x="144780" y="22860"/>
                </a:lnTo>
                <a:lnTo>
                  <a:pt x="144780" y="22860"/>
                </a:lnTo>
                <a:lnTo>
                  <a:pt x="152400" y="22860"/>
                </a:lnTo>
                <a:lnTo>
                  <a:pt x="152400" y="22860"/>
                </a:lnTo>
                <a:lnTo>
                  <a:pt x="160020" y="22860"/>
                </a:lnTo>
                <a:lnTo>
                  <a:pt x="160020" y="22860"/>
                </a:lnTo>
                <a:lnTo>
                  <a:pt x="167640" y="22860"/>
                </a:lnTo>
                <a:lnTo>
                  <a:pt x="167640" y="30480"/>
                </a:lnTo>
                <a:lnTo>
                  <a:pt x="175260" y="30480"/>
                </a:lnTo>
                <a:lnTo>
                  <a:pt x="182880" y="30480"/>
                </a:lnTo>
                <a:lnTo>
                  <a:pt x="182880" y="30480"/>
                </a:lnTo>
                <a:lnTo>
                  <a:pt x="190500" y="22860"/>
                </a:lnTo>
                <a:lnTo>
                  <a:pt x="198120" y="22860"/>
                </a:lnTo>
                <a:lnTo>
                  <a:pt x="205740" y="22860"/>
                </a:lnTo>
                <a:lnTo>
                  <a:pt x="213360" y="22860"/>
                </a:lnTo>
                <a:lnTo>
                  <a:pt x="220980" y="22860"/>
                </a:lnTo>
                <a:lnTo>
                  <a:pt x="228600" y="22860"/>
                </a:lnTo>
                <a:lnTo>
                  <a:pt x="236220" y="22860"/>
                </a:lnTo>
                <a:lnTo>
                  <a:pt x="243840" y="22860"/>
                </a:lnTo>
                <a:lnTo>
                  <a:pt x="251460" y="15240"/>
                </a:lnTo>
                <a:lnTo>
                  <a:pt x="259080" y="15240"/>
                </a:lnTo>
                <a:lnTo>
                  <a:pt x="266700" y="15240"/>
                </a:lnTo>
                <a:lnTo>
                  <a:pt x="274320" y="15240"/>
                </a:lnTo>
                <a:lnTo>
                  <a:pt x="281940" y="15240"/>
                </a:lnTo>
                <a:lnTo>
                  <a:pt x="289560" y="15240"/>
                </a:lnTo>
                <a:lnTo>
                  <a:pt x="297180" y="15240"/>
                </a:lnTo>
                <a:lnTo>
                  <a:pt x="304800" y="15240"/>
                </a:lnTo>
                <a:lnTo>
                  <a:pt x="312420" y="15240"/>
                </a:lnTo>
                <a:lnTo>
                  <a:pt x="320040" y="15240"/>
                </a:lnTo>
                <a:lnTo>
                  <a:pt x="327660" y="15240"/>
                </a:lnTo>
                <a:lnTo>
                  <a:pt x="335280" y="15240"/>
                </a:lnTo>
                <a:lnTo>
                  <a:pt x="342900" y="15240"/>
                </a:lnTo>
                <a:lnTo>
                  <a:pt x="350520" y="15240"/>
                </a:lnTo>
                <a:lnTo>
                  <a:pt x="358140" y="15240"/>
                </a:lnTo>
                <a:lnTo>
                  <a:pt x="365760" y="15240"/>
                </a:lnTo>
                <a:lnTo>
                  <a:pt x="365760" y="15240"/>
                </a:lnTo>
                <a:lnTo>
                  <a:pt x="373380" y="22860"/>
                </a:lnTo>
                <a:lnTo>
                  <a:pt x="381000" y="22860"/>
                </a:lnTo>
                <a:lnTo>
                  <a:pt x="388620" y="22860"/>
                </a:lnTo>
                <a:lnTo>
                  <a:pt x="396240" y="22860"/>
                </a:lnTo>
                <a:lnTo>
                  <a:pt x="403860" y="22860"/>
                </a:lnTo>
                <a:lnTo>
                  <a:pt x="411480" y="22860"/>
                </a:lnTo>
                <a:lnTo>
                  <a:pt x="419100" y="22860"/>
                </a:lnTo>
                <a:lnTo>
                  <a:pt x="426720" y="30480"/>
                </a:lnTo>
                <a:lnTo>
                  <a:pt x="434340" y="30480"/>
                </a:lnTo>
                <a:lnTo>
                  <a:pt x="441960" y="30480"/>
                </a:lnTo>
                <a:lnTo>
                  <a:pt x="449580" y="30480"/>
                </a:lnTo>
                <a:lnTo>
                  <a:pt x="457200" y="30480"/>
                </a:lnTo>
                <a:lnTo>
                  <a:pt x="464820" y="30480"/>
                </a:lnTo>
                <a:lnTo>
                  <a:pt x="472440" y="30480"/>
                </a:lnTo>
                <a:lnTo>
                  <a:pt x="480060" y="30480"/>
                </a:lnTo>
                <a:lnTo>
                  <a:pt x="495300" y="38100"/>
                </a:lnTo>
                <a:lnTo>
                  <a:pt x="502920" y="38100"/>
                </a:lnTo>
                <a:lnTo>
                  <a:pt x="510540" y="38100"/>
                </a:lnTo>
                <a:lnTo>
                  <a:pt x="518160" y="38100"/>
                </a:lnTo>
                <a:lnTo>
                  <a:pt x="525780" y="38100"/>
                </a:lnTo>
                <a:lnTo>
                  <a:pt x="541020" y="38100"/>
                </a:lnTo>
                <a:lnTo>
                  <a:pt x="548640" y="38100"/>
                </a:lnTo>
                <a:lnTo>
                  <a:pt x="556260" y="38100"/>
                </a:lnTo>
                <a:lnTo>
                  <a:pt x="563880" y="38100"/>
                </a:lnTo>
                <a:lnTo>
                  <a:pt x="571500" y="38100"/>
                </a:lnTo>
                <a:lnTo>
                  <a:pt x="579120" y="38100"/>
                </a:lnTo>
                <a:lnTo>
                  <a:pt x="594360" y="38100"/>
                </a:lnTo>
                <a:lnTo>
                  <a:pt x="601980" y="38100"/>
                </a:lnTo>
                <a:lnTo>
                  <a:pt x="609600" y="38100"/>
                </a:lnTo>
                <a:lnTo>
                  <a:pt x="624840" y="38100"/>
                </a:lnTo>
                <a:lnTo>
                  <a:pt x="632460" y="38100"/>
                </a:lnTo>
                <a:lnTo>
                  <a:pt x="640080" y="38100"/>
                </a:lnTo>
                <a:lnTo>
                  <a:pt x="655320" y="38100"/>
                </a:lnTo>
                <a:lnTo>
                  <a:pt x="662940" y="38100"/>
                </a:lnTo>
                <a:lnTo>
                  <a:pt x="670560" y="38100"/>
                </a:lnTo>
                <a:lnTo>
                  <a:pt x="685800" y="38100"/>
                </a:lnTo>
                <a:lnTo>
                  <a:pt x="693420" y="38100"/>
                </a:lnTo>
                <a:lnTo>
                  <a:pt x="701040" y="30480"/>
                </a:lnTo>
                <a:lnTo>
                  <a:pt x="708660" y="30480"/>
                </a:lnTo>
                <a:lnTo>
                  <a:pt x="723900" y="30480"/>
                </a:lnTo>
                <a:lnTo>
                  <a:pt x="731520" y="30480"/>
                </a:lnTo>
                <a:lnTo>
                  <a:pt x="746760" y="30480"/>
                </a:lnTo>
                <a:lnTo>
                  <a:pt x="754380" y="22860"/>
                </a:lnTo>
                <a:lnTo>
                  <a:pt x="762000" y="22860"/>
                </a:lnTo>
                <a:lnTo>
                  <a:pt x="777240" y="22860"/>
                </a:lnTo>
                <a:lnTo>
                  <a:pt x="792480" y="22860"/>
                </a:lnTo>
                <a:lnTo>
                  <a:pt x="800100" y="22860"/>
                </a:lnTo>
                <a:lnTo>
                  <a:pt x="807720" y="22860"/>
                </a:lnTo>
                <a:lnTo>
                  <a:pt x="822960" y="22860"/>
                </a:lnTo>
                <a:lnTo>
                  <a:pt x="830580" y="22860"/>
                </a:lnTo>
                <a:lnTo>
                  <a:pt x="845820" y="22860"/>
                </a:lnTo>
                <a:lnTo>
                  <a:pt x="853440" y="22860"/>
                </a:lnTo>
                <a:lnTo>
                  <a:pt x="861060" y="22860"/>
                </a:lnTo>
                <a:lnTo>
                  <a:pt x="868680" y="22860"/>
                </a:lnTo>
                <a:lnTo>
                  <a:pt x="883920" y="22860"/>
                </a:lnTo>
                <a:lnTo>
                  <a:pt x="891540" y="22860"/>
                </a:lnTo>
                <a:lnTo>
                  <a:pt x="906780" y="22860"/>
                </a:lnTo>
                <a:lnTo>
                  <a:pt x="914400" y="22860"/>
                </a:lnTo>
                <a:lnTo>
                  <a:pt x="929640" y="30480"/>
                </a:lnTo>
                <a:lnTo>
                  <a:pt x="937260" y="22860"/>
                </a:lnTo>
                <a:lnTo>
                  <a:pt x="944880" y="22860"/>
                </a:lnTo>
                <a:lnTo>
                  <a:pt x="960120" y="22860"/>
                </a:lnTo>
                <a:lnTo>
                  <a:pt x="967740" y="22860"/>
                </a:lnTo>
                <a:lnTo>
                  <a:pt x="982980" y="22860"/>
                </a:lnTo>
                <a:lnTo>
                  <a:pt x="990600" y="22860"/>
                </a:lnTo>
                <a:lnTo>
                  <a:pt x="1005840" y="22860"/>
                </a:lnTo>
                <a:lnTo>
                  <a:pt x="1013460" y="22860"/>
                </a:lnTo>
                <a:lnTo>
                  <a:pt x="1028700" y="22860"/>
                </a:lnTo>
                <a:lnTo>
                  <a:pt x="1036320" y="22860"/>
                </a:lnTo>
                <a:lnTo>
                  <a:pt x="1043940" y="22860"/>
                </a:lnTo>
                <a:lnTo>
                  <a:pt x="1059180" y="22860"/>
                </a:lnTo>
                <a:lnTo>
                  <a:pt x="1066800" y="22860"/>
                </a:lnTo>
                <a:lnTo>
                  <a:pt x="1082040" y="22860"/>
                </a:lnTo>
                <a:lnTo>
                  <a:pt x="1089660" y="22860"/>
                </a:lnTo>
                <a:lnTo>
                  <a:pt x="1097280" y="22860"/>
                </a:lnTo>
                <a:lnTo>
                  <a:pt x="1112520" y="22860"/>
                </a:lnTo>
                <a:lnTo>
                  <a:pt x="1120140" y="22860"/>
                </a:lnTo>
                <a:lnTo>
                  <a:pt x="1135380" y="22860"/>
                </a:lnTo>
                <a:lnTo>
                  <a:pt x="1143000" y="15240"/>
                </a:lnTo>
                <a:lnTo>
                  <a:pt x="1158240" y="15240"/>
                </a:lnTo>
                <a:lnTo>
                  <a:pt x="1165860" y="15240"/>
                </a:lnTo>
                <a:lnTo>
                  <a:pt x="1181100" y="15240"/>
                </a:lnTo>
                <a:lnTo>
                  <a:pt x="1188720" y="15240"/>
                </a:lnTo>
                <a:lnTo>
                  <a:pt x="1203960" y="15240"/>
                </a:lnTo>
                <a:lnTo>
                  <a:pt x="1211580" y="15240"/>
                </a:lnTo>
                <a:lnTo>
                  <a:pt x="1226820" y="15240"/>
                </a:lnTo>
                <a:lnTo>
                  <a:pt x="1234440" y="7620"/>
                </a:lnTo>
                <a:lnTo>
                  <a:pt x="1242060" y="7620"/>
                </a:lnTo>
                <a:lnTo>
                  <a:pt x="1257300" y="7620"/>
                </a:lnTo>
                <a:lnTo>
                  <a:pt x="1264920" y="7620"/>
                </a:lnTo>
                <a:lnTo>
                  <a:pt x="1280160" y="7620"/>
                </a:lnTo>
                <a:lnTo>
                  <a:pt x="1287780" y="7620"/>
                </a:lnTo>
                <a:lnTo>
                  <a:pt x="1295400" y="7620"/>
                </a:lnTo>
                <a:lnTo>
                  <a:pt x="1310640" y="7620"/>
                </a:lnTo>
                <a:lnTo>
                  <a:pt x="1318260" y="7620"/>
                </a:lnTo>
                <a:lnTo>
                  <a:pt x="1333500" y="7620"/>
                </a:lnTo>
                <a:lnTo>
                  <a:pt x="1341120" y="7620"/>
                </a:lnTo>
                <a:lnTo>
                  <a:pt x="1348740" y="7620"/>
                </a:lnTo>
                <a:lnTo>
                  <a:pt x="1363980" y="7620"/>
                </a:lnTo>
                <a:lnTo>
                  <a:pt x="1379220" y="7620"/>
                </a:lnTo>
                <a:lnTo>
                  <a:pt x="1394460" y="7620"/>
                </a:lnTo>
                <a:lnTo>
                  <a:pt x="1402080" y="7620"/>
                </a:lnTo>
                <a:lnTo>
                  <a:pt x="1409700" y="7620"/>
                </a:lnTo>
                <a:lnTo>
                  <a:pt x="1424940" y="7620"/>
                </a:lnTo>
                <a:lnTo>
                  <a:pt x="1440180" y="7620"/>
                </a:lnTo>
                <a:lnTo>
                  <a:pt x="1447800" y="7620"/>
                </a:lnTo>
                <a:lnTo>
                  <a:pt x="1455420" y="7620"/>
                </a:lnTo>
                <a:lnTo>
                  <a:pt x="1470660" y="15240"/>
                </a:lnTo>
                <a:lnTo>
                  <a:pt x="1478280" y="15240"/>
                </a:lnTo>
                <a:lnTo>
                  <a:pt x="1493520" y="15240"/>
                </a:lnTo>
                <a:lnTo>
                  <a:pt x="1501140" y="15240"/>
                </a:lnTo>
                <a:lnTo>
                  <a:pt x="1516380" y="15240"/>
                </a:lnTo>
                <a:lnTo>
                  <a:pt x="1531620" y="15240"/>
                </a:lnTo>
                <a:lnTo>
                  <a:pt x="1539240" y="15240"/>
                </a:lnTo>
                <a:lnTo>
                  <a:pt x="1554480" y="15240"/>
                </a:lnTo>
                <a:lnTo>
                  <a:pt x="1569720" y="15240"/>
                </a:lnTo>
                <a:lnTo>
                  <a:pt x="1577340" y="7620"/>
                </a:lnTo>
                <a:lnTo>
                  <a:pt x="1592580" y="7620"/>
                </a:lnTo>
                <a:lnTo>
                  <a:pt x="1607820" y="7620"/>
                </a:lnTo>
                <a:lnTo>
                  <a:pt x="1623060" y="7620"/>
                </a:lnTo>
                <a:lnTo>
                  <a:pt x="1630680" y="7620"/>
                </a:lnTo>
                <a:lnTo>
                  <a:pt x="1645920" y="7620"/>
                </a:lnTo>
                <a:lnTo>
                  <a:pt x="1653540" y="7620"/>
                </a:lnTo>
                <a:lnTo>
                  <a:pt x="1668780" y="7620"/>
                </a:lnTo>
                <a:lnTo>
                  <a:pt x="1684020" y="7620"/>
                </a:lnTo>
                <a:lnTo>
                  <a:pt x="1691640" y="7620"/>
                </a:lnTo>
                <a:lnTo>
                  <a:pt x="1706880" y="0"/>
                </a:lnTo>
                <a:lnTo>
                  <a:pt x="1722120" y="0"/>
                </a:lnTo>
                <a:lnTo>
                  <a:pt x="1729740" y="0"/>
                </a:lnTo>
                <a:lnTo>
                  <a:pt x="1744980" y="0"/>
                </a:lnTo>
                <a:lnTo>
                  <a:pt x="1760220" y="0"/>
                </a:lnTo>
                <a:lnTo>
                  <a:pt x="1775460" y="0"/>
                </a:lnTo>
                <a:lnTo>
                  <a:pt x="1790700" y="0"/>
                </a:lnTo>
                <a:lnTo>
                  <a:pt x="1798320" y="0"/>
                </a:lnTo>
                <a:lnTo>
                  <a:pt x="1813560" y="0"/>
                </a:lnTo>
                <a:lnTo>
                  <a:pt x="1828800" y="0"/>
                </a:lnTo>
                <a:lnTo>
                  <a:pt x="1844040" y="0"/>
                </a:lnTo>
                <a:lnTo>
                  <a:pt x="1859280" y="0"/>
                </a:lnTo>
                <a:lnTo>
                  <a:pt x="1874520" y="0"/>
                </a:lnTo>
                <a:lnTo>
                  <a:pt x="1889760" y="0"/>
                </a:lnTo>
                <a:lnTo>
                  <a:pt x="1897380" y="0"/>
                </a:lnTo>
                <a:lnTo>
                  <a:pt x="1912620" y="0"/>
                </a:lnTo>
                <a:lnTo>
                  <a:pt x="1927860" y="0"/>
                </a:lnTo>
                <a:lnTo>
                  <a:pt x="1943100" y="0"/>
                </a:lnTo>
                <a:lnTo>
                  <a:pt x="1958340" y="0"/>
                </a:lnTo>
                <a:lnTo>
                  <a:pt x="1973580" y="0"/>
                </a:lnTo>
                <a:lnTo>
                  <a:pt x="1988820" y="0"/>
                </a:lnTo>
                <a:lnTo>
                  <a:pt x="2011680" y="7620"/>
                </a:lnTo>
                <a:lnTo>
                  <a:pt x="2019300" y="7620"/>
                </a:lnTo>
                <a:lnTo>
                  <a:pt x="2034540" y="7620"/>
                </a:lnTo>
                <a:lnTo>
                  <a:pt x="2049780" y="7620"/>
                </a:lnTo>
                <a:lnTo>
                  <a:pt x="2065020" y="7620"/>
                </a:lnTo>
                <a:lnTo>
                  <a:pt x="2080260" y="7620"/>
                </a:lnTo>
                <a:lnTo>
                  <a:pt x="2095500" y="15240"/>
                </a:lnTo>
                <a:lnTo>
                  <a:pt x="2110740" y="15240"/>
                </a:lnTo>
                <a:lnTo>
                  <a:pt x="2125980" y="15240"/>
                </a:lnTo>
                <a:lnTo>
                  <a:pt x="2141220" y="15240"/>
                </a:lnTo>
                <a:lnTo>
                  <a:pt x="2156460" y="22860"/>
                </a:lnTo>
                <a:lnTo>
                  <a:pt x="2171700" y="22860"/>
                </a:lnTo>
                <a:lnTo>
                  <a:pt x="2186940" y="22860"/>
                </a:lnTo>
                <a:lnTo>
                  <a:pt x="2202180" y="22860"/>
                </a:lnTo>
                <a:lnTo>
                  <a:pt x="2217420" y="22860"/>
                </a:lnTo>
                <a:lnTo>
                  <a:pt x="2232660" y="22860"/>
                </a:lnTo>
                <a:lnTo>
                  <a:pt x="2247901" y="22860"/>
                </a:lnTo>
                <a:lnTo>
                  <a:pt x="2263140" y="30480"/>
                </a:lnTo>
                <a:lnTo>
                  <a:pt x="2278380" y="30480"/>
                </a:lnTo>
                <a:lnTo>
                  <a:pt x="2286001" y="30480"/>
                </a:lnTo>
                <a:lnTo>
                  <a:pt x="2301240" y="30480"/>
                </a:lnTo>
                <a:lnTo>
                  <a:pt x="2316480" y="30480"/>
                </a:lnTo>
                <a:lnTo>
                  <a:pt x="2331720" y="30480"/>
                </a:lnTo>
                <a:lnTo>
                  <a:pt x="2354580" y="38100"/>
                </a:lnTo>
                <a:lnTo>
                  <a:pt x="2362201" y="38100"/>
                </a:lnTo>
                <a:lnTo>
                  <a:pt x="2377440" y="38100"/>
                </a:lnTo>
                <a:lnTo>
                  <a:pt x="2400301" y="38100"/>
                </a:lnTo>
                <a:lnTo>
                  <a:pt x="2415540" y="38100"/>
                </a:lnTo>
                <a:lnTo>
                  <a:pt x="2430780" y="38100"/>
                </a:lnTo>
                <a:lnTo>
                  <a:pt x="2438401" y="38100"/>
                </a:lnTo>
                <a:lnTo>
                  <a:pt x="2461260" y="38100"/>
                </a:lnTo>
                <a:lnTo>
                  <a:pt x="2476501" y="38100"/>
                </a:lnTo>
                <a:lnTo>
                  <a:pt x="2491740" y="38100"/>
                </a:lnTo>
                <a:lnTo>
                  <a:pt x="2506980" y="38100"/>
                </a:lnTo>
                <a:lnTo>
                  <a:pt x="2514601" y="38100"/>
                </a:lnTo>
                <a:lnTo>
                  <a:pt x="2529840" y="38100"/>
                </a:lnTo>
                <a:lnTo>
                  <a:pt x="2545080" y="38100"/>
                </a:lnTo>
                <a:lnTo>
                  <a:pt x="2560320" y="38100"/>
                </a:lnTo>
                <a:lnTo>
                  <a:pt x="2567940" y="30480"/>
                </a:lnTo>
                <a:lnTo>
                  <a:pt x="2583180" y="30480"/>
                </a:lnTo>
                <a:lnTo>
                  <a:pt x="2598420" y="30480"/>
                </a:lnTo>
                <a:lnTo>
                  <a:pt x="2613660" y="30480"/>
                </a:lnTo>
                <a:lnTo>
                  <a:pt x="2628901" y="30480"/>
                </a:lnTo>
                <a:lnTo>
                  <a:pt x="2644140" y="30480"/>
                </a:lnTo>
                <a:lnTo>
                  <a:pt x="2659380" y="22860"/>
                </a:lnTo>
                <a:lnTo>
                  <a:pt x="2674620" y="22860"/>
                </a:lnTo>
                <a:lnTo>
                  <a:pt x="2689860" y="22860"/>
                </a:lnTo>
                <a:lnTo>
                  <a:pt x="2705101" y="22860"/>
                </a:lnTo>
                <a:lnTo>
                  <a:pt x="2712720" y="22860"/>
                </a:lnTo>
                <a:lnTo>
                  <a:pt x="2727960" y="22860"/>
                </a:lnTo>
                <a:lnTo>
                  <a:pt x="2743201" y="22860"/>
                </a:lnTo>
                <a:lnTo>
                  <a:pt x="2750820" y="22860"/>
                </a:lnTo>
                <a:lnTo>
                  <a:pt x="2766060" y="15240"/>
                </a:lnTo>
                <a:lnTo>
                  <a:pt x="2773680" y="15240"/>
                </a:lnTo>
                <a:lnTo>
                  <a:pt x="2788920" y="15240"/>
                </a:lnTo>
                <a:lnTo>
                  <a:pt x="2804160" y="15240"/>
                </a:lnTo>
                <a:lnTo>
                  <a:pt x="2811780" y="15240"/>
                </a:lnTo>
                <a:lnTo>
                  <a:pt x="2827020" y="15240"/>
                </a:lnTo>
                <a:lnTo>
                  <a:pt x="2842260" y="15240"/>
                </a:lnTo>
                <a:lnTo>
                  <a:pt x="2849880" y="15240"/>
                </a:lnTo>
                <a:lnTo>
                  <a:pt x="2865120" y="15240"/>
                </a:lnTo>
                <a:lnTo>
                  <a:pt x="2880360" y="15240"/>
                </a:lnTo>
                <a:lnTo>
                  <a:pt x="2895601" y="15240"/>
                </a:lnTo>
                <a:lnTo>
                  <a:pt x="2903220" y="15240"/>
                </a:lnTo>
                <a:lnTo>
                  <a:pt x="2918460" y="15240"/>
                </a:lnTo>
                <a:lnTo>
                  <a:pt x="2926080" y="15240"/>
                </a:lnTo>
                <a:lnTo>
                  <a:pt x="2941320" y="15240"/>
                </a:lnTo>
                <a:lnTo>
                  <a:pt x="2948940" y="15240"/>
                </a:lnTo>
                <a:lnTo>
                  <a:pt x="2964180" y="15240"/>
                </a:lnTo>
                <a:lnTo>
                  <a:pt x="2971801" y="22860"/>
                </a:lnTo>
                <a:lnTo>
                  <a:pt x="2987040" y="22860"/>
                </a:lnTo>
                <a:lnTo>
                  <a:pt x="3002280" y="22860"/>
                </a:lnTo>
                <a:lnTo>
                  <a:pt x="3009901" y="22860"/>
                </a:lnTo>
                <a:lnTo>
                  <a:pt x="3025140" y="22860"/>
                </a:lnTo>
                <a:lnTo>
                  <a:pt x="3040380" y="22860"/>
                </a:lnTo>
                <a:lnTo>
                  <a:pt x="3048001" y="22860"/>
                </a:lnTo>
                <a:lnTo>
                  <a:pt x="3063240" y="30480"/>
                </a:lnTo>
                <a:lnTo>
                  <a:pt x="3070860" y="30480"/>
                </a:lnTo>
                <a:lnTo>
                  <a:pt x="3086101" y="30480"/>
                </a:lnTo>
                <a:lnTo>
                  <a:pt x="3101340" y="30480"/>
                </a:lnTo>
                <a:lnTo>
                  <a:pt x="3108960" y="38100"/>
                </a:lnTo>
                <a:lnTo>
                  <a:pt x="3124201" y="38100"/>
                </a:lnTo>
                <a:lnTo>
                  <a:pt x="3139440" y="38100"/>
                </a:lnTo>
                <a:lnTo>
                  <a:pt x="3147060" y="38100"/>
                </a:lnTo>
                <a:lnTo>
                  <a:pt x="3162301" y="38100"/>
                </a:lnTo>
                <a:lnTo>
                  <a:pt x="3169920" y="38100"/>
                </a:lnTo>
                <a:lnTo>
                  <a:pt x="3185160" y="38100"/>
                </a:lnTo>
                <a:lnTo>
                  <a:pt x="3200401" y="38100"/>
                </a:lnTo>
                <a:lnTo>
                  <a:pt x="3208020" y="45720"/>
                </a:lnTo>
                <a:lnTo>
                  <a:pt x="3223260" y="45720"/>
                </a:lnTo>
                <a:lnTo>
                  <a:pt x="3238501" y="45720"/>
                </a:lnTo>
                <a:lnTo>
                  <a:pt x="3246120" y="45720"/>
                </a:lnTo>
                <a:lnTo>
                  <a:pt x="3261360" y="45720"/>
                </a:lnTo>
                <a:lnTo>
                  <a:pt x="3268980" y="45720"/>
                </a:lnTo>
                <a:lnTo>
                  <a:pt x="3284220" y="45720"/>
                </a:lnTo>
                <a:lnTo>
                  <a:pt x="3299460" y="45720"/>
                </a:lnTo>
                <a:lnTo>
                  <a:pt x="3307080" y="45720"/>
                </a:lnTo>
                <a:lnTo>
                  <a:pt x="3322320" y="53340"/>
                </a:lnTo>
                <a:lnTo>
                  <a:pt x="3337560" y="53340"/>
                </a:lnTo>
                <a:lnTo>
                  <a:pt x="3345180" y="53340"/>
                </a:lnTo>
                <a:lnTo>
                  <a:pt x="3352801" y="53340"/>
                </a:lnTo>
                <a:lnTo>
                  <a:pt x="3368040" y="53340"/>
                </a:lnTo>
                <a:lnTo>
                  <a:pt x="3375660" y="53340"/>
                </a:lnTo>
                <a:lnTo>
                  <a:pt x="3390901" y="53340"/>
                </a:lnTo>
                <a:lnTo>
                  <a:pt x="3398520" y="53340"/>
                </a:lnTo>
                <a:lnTo>
                  <a:pt x="3406140" y="53340"/>
                </a:lnTo>
                <a:lnTo>
                  <a:pt x="3413760" y="53340"/>
                </a:lnTo>
                <a:lnTo>
                  <a:pt x="3429001" y="53340"/>
                </a:lnTo>
                <a:lnTo>
                  <a:pt x="3429001" y="53340"/>
                </a:lnTo>
                <a:lnTo>
                  <a:pt x="3436620" y="53340"/>
                </a:lnTo>
                <a:lnTo>
                  <a:pt x="3444240" y="53340"/>
                </a:lnTo>
                <a:lnTo>
                  <a:pt x="3444240" y="53340"/>
                </a:lnTo>
                <a:lnTo>
                  <a:pt x="3444240" y="53340"/>
                </a:lnTo>
                <a:lnTo>
                  <a:pt x="3451860" y="53340"/>
                </a:lnTo>
                <a:lnTo>
                  <a:pt x="3451860" y="53340"/>
                </a:lnTo>
                <a:lnTo>
                  <a:pt x="3451860" y="53340"/>
                </a:lnTo>
                <a:lnTo>
                  <a:pt x="3451860" y="45720"/>
                </a:lnTo>
                <a:lnTo>
                  <a:pt x="3459480" y="45720"/>
                </a:lnTo>
                <a:lnTo>
                  <a:pt x="3459480" y="45720"/>
                </a:lnTo>
                <a:lnTo>
                  <a:pt x="3459480" y="45720"/>
                </a:lnTo>
                <a:lnTo>
                  <a:pt x="3459480" y="45720"/>
                </a:lnTo>
                <a:lnTo>
                  <a:pt x="3459480" y="45720"/>
                </a:lnTo>
                <a:lnTo>
                  <a:pt x="3467101" y="45720"/>
                </a:lnTo>
                <a:lnTo>
                  <a:pt x="3467101" y="45720"/>
                </a:lnTo>
                <a:lnTo>
                  <a:pt x="3467101" y="45720"/>
                </a:lnTo>
                <a:lnTo>
                  <a:pt x="3467101" y="45720"/>
                </a:lnTo>
                <a:lnTo>
                  <a:pt x="3467101" y="45720"/>
                </a:lnTo>
                <a:lnTo>
                  <a:pt x="3467101" y="45720"/>
                </a:lnTo>
                <a:lnTo>
                  <a:pt x="3474720" y="45720"/>
                </a:lnTo>
                <a:lnTo>
                  <a:pt x="3474720" y="45720"/>
                </a:lnTo>
                <a:lnTo>
                  <a:pt x="3474720" y="45720"/>
                </a:lnTo>
                <a:lnTo>
                  <a:pt x="3482340" y="45720"/>
                </a:lnTo>
                <a:lnTo>
                  <a:pt x="3482340" y="457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914400" y="3139440"/>
            <a:ext cx="5036821" cy="99061"/>
          </a:xfrm>
          <a:custGeom>
            <a:avLst/>
            <a:gdLst/>
            <a:ahLst/>
            <a:cxnLst/>
            <a:rect l="0" t="0" r="0" b="0"/>
            <a:pathLst>
              <a:path w="5036821" h="99061">
                <a:moveTo>
                  <a:pt x="0" y="7620"/>
                </a:moveTo>
                <a:lnTo>
                  <a:pt x="0" y="762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  <a:lnTo>
                  <a:pt x="15240" y="0"/>
                </a:lnTo>
                <a:lnTo>
                  <a:pt x="15240" y="7620"/>
                </a:lnTo>
                <a:lnTo>
                  <a:pt x="15240" y="7620"/>
                </a:lnTo>
                <a:lnTo>
                  <a:pt x="22860" y="7620"/>
                </a:lnTo>
                <a:lnTo>
                  <a:pt x="22860" y="7620"/>
                </a:lnTo>
                <a:lnTo>
                  <a:pt x="22860" y="7620"/>
                </a:lnTo>
                <a:lnTo>
                  <a:pt x="30480" y="7620"/>
                </a:lnTo>
                <a:lnTo>
                  <a:pt x="38100" y="7620"/>
                </a:lnTo>
                <a:lnTo>
                  <a:pt x="45720" y="15240"/>
                </a:lnTo>
                <a:lnTo>
                  <a:pt x="45720" y="15240"/>
                </a:lnTo>
                <a:lnTo>
                  <a:pt x="53340" y="15240"/>
                </a:lnTo>
                <a:lnTo>
                  <a:pt x="60960" y="15240"/>
                </a:lnTo>
                <a:lnTo>
                  <a:pt x="60960" y="15240"/>
                </a:lnTo>
                <a:lnTo>
                  <a:pt x="68580" y="15240"/>
                </a:lnTo>
                <a:lnTo>
                  <a:pt x="76200" y="15240"/>
                </a:lnTo>
                <a:lnTo>
                  <a:pt x="83820" y="15240"/>
                </a:lnTo>
                <a:lnTo>
                  <a:pt x="91440" y="15240"/>
                </a:lnTo>
                <a:lnTo>
                  <a:pt x="99060" y="22860"/>
                </a:lnTo>
                <a:lnTo>
                  <a:pt x="106680" y="22860"/>
                </a:lnTo>
                <a:lnTo>
                  <a:pt x="114300" y="22860"/>
                </a:lnTo>
                <a:lnTo>
                  <a:pt x="121920" y="22860"/>
                </a:lnTo>
                <a:lnTo>
                  <a:pt x="137160" y="22860"/>
                </a:lnTo>
                <a:lnTo>
                  <a:pt x="144780" y="22860"/>
                </a:lnTo>
                <a:lnTo>
                  <a:pt x="152400" y="30480"/>
                </a:lnTo>
                <a:lnTo>
                  <a:pt x="160020" y="30480"/>
                </a:lnTo>
                <a:lnTo>
                  <a:pt x="167640" y="30480"/>
                </a:lnTo>
                <a:lnTo>
                  <a:pt x="182880" y="30480"/>
                </a:lnTo>
                <a:lnTo>
                  <a:pt x="190500" y="30480"/>
                </a:lnTo>
                <a:lnTo>
                  <a:pt x="198120" y="30480"/>
                </a:lnTo>
                <a:lnTo>
                  <a:pt x="213360" y="30480"/>
                </a:lnTo>
                <a:lnTo>
                  <a:pt x="220980" y="30480"/>
                </a:lnTo>
                <a:lnTo>
                  <a:pt x="236220" y="30480"/>
                </a:lnTo>
                <a:lnTo>
                  <a:pt x="243840" y="30480"/>
                </a:lnTo>
                <a:lnTo>
                  <a:pt x="251460" y="30480"/>
                </a:lnTo>
                <a:lnTo>
                  <a:pt x="266700" y="38100"/>
                </a:lnTo>
                <a:lnTo>
                  <a:pt x="274320" y="38100"/>
                </a:lnTo>
                <a:lnTo>
                  <a:pt x="289560" y="38100"/>
                </a:lnTo>
                <a:lnTo>
                  <a:pt x="297180" y="38100"/>
                </a:lnTo>
                <a:lnTo>
                  <a:pt x="312420" y="38100"/>
                </a:lnTo>
                <a:lnTo>
                  <a:pt x="327660" y="38100"/>
                </a:lnTo>
                <a:lnTo>
                  <a:pt x="335280" y="45720"/>
                </a:lnTo>
                <a:lnTo>
                  <a:pt x="350520" y="45720"/>
                </a:lnTo>
                <a:lnTo>
                  <a:pt x="358140" y="45720"/>
                </a:lnTo>
                <a:lnTo>
                  <a:pt x="373380" y="53340"/>
                </a:lnTo>
                <a:lnTo>
                  <a:pt x="381000" y="53340"/>
                </a:lnTo>
                <a:lnTo>
                  <a:pt x="396240" y="53340"/>
                </a:lnTo>
                <a:lnTo>
                  <a:pt x="403860" y="53340"/>
                </a:lnTo>
                <a:lnTo>
                  <a:pt x="419100" y="60960"/>
                </a:lnTo>
                <a:lnTo>
                  <a:pt x="426720" y="60960"/>
                </a:lnTo>
                <a:lnTo>
                  <a:pt x="441960" y="68580"/>
                </a:lnTo>
                <a:lnTo>
                  <a:pt x="449580" y="68580"/>
                </a:lnTo>
                <a:lnTo>
                  <a:pt x="457200" y="76200"/>
                </a:lnTo>
                <a:lnTo>
                  <a:pt x="472440" y="83820"/>
                </a:lnTo>
                <a:lnTo>
                  <a:pt x="487680" y="83820"/>
                </a:lnTo>
                <a:lnTo>
                  <a:pt x="495300" y="91440"/>
                </a:lnTo>
                <a:lnTo>
                  <a:pt x="510540" y="91440"/>
                </a:lnTo>
                <a:lnTo>
                  <a:pt x="525780" y="91440"/>
                </a:lnTo>
                <a:lnTo>
                  <a:pt x="541020" y="91440"/>
                </a:lnTo>
                <a:lnTo>
                  <a:pt x="556260" y="99060"/>
                </a:lnTo>
                <a:lnTo>
                  <a:pt x="571500" y="99060"/>
                </a:lnTo>
                <a:lnTo>
                  <a:pt x="586740" y="99060"/>
                </a:lnTo>
                <a:lnTo>
                  <a:pt x="594360" y="99060"/>
                </a:lnTo>
                <a:lnTo>
                  <a:pt x="609600" y="99060"/>
                </a:lnTo>
                <a:lnTo>
                  <a:pt x="624840" y="99060"/>
                </a:lnTo>
                <a:lnTo>
                  <a:pt x="640080" y="99060"/>
                </a:lnTo>
                <a:lnTo>
                  <a:pt x="655320" y="99060"/>
                </a:lnTo>
                <a:lnTo>
                  <a:pt x="670560" y="99060"/>
                </a:lnTo>
                <a:lnTo>
                  <a:pt x="685800" y="99060"/>
                </a:lnTo>
                <a:lnTo>
                  <a:pt x="701040" y="99060"/>
                </a:lnTo>
                <a:lnTo>
                  <a:pt x="716280" y="99060"/>
                </a:lnTo>
                <a:lnTo>
                  <a:pt x="731520" y="91440"/>
                </a:lnTo>
                <a:lnTo>
                  <a:pt x="746760" y="91440"/>
                </a:lnTo>
                <a:lnTo>
                  <a:pt x="762000" y="91440"/>
                </a:lnTo>
                <a:lnTo>
                  <a:pt x="777240" y="91440"/>
                </a:lnTo>
                <a:lnTo>
                  <a:pt x="792480" y="83820"/>
                </a:lnTo>
                <a:lnTo>
                  <a:pt x="807720" y="83820"/>
                </a:lnTo>
                <a:lnTo>
                  <a:pt x="822960" y="76200"/>
                </a:lnTo>
                <a:lnTo>
                  <a:pt x="838200" y="76200"/>
                </a:lnTo>
                <a:lnTo>
                  <a:pt x="861060" y="68580"/>
                </a:lnTo>
                <a:lnTo>
                  <a:pt x="876300" y="68580"/>
                </a:lnTo>
                <a:lnTo>
                  <a:pt x="891540" y="60960"/>
                </a:lnTo>
                <a:lnTo>
                  <a:pt x="906780" y="60960"/>
                </a:lnTo>
                <a:lnTo>
                  <a:pt x="922020" y="53340"/>
                </a:lnTo>
                <a:lnTo>
                  <a:pt x="937260" y="53340"/>
                </a:lnTo>
                <a:lnTo>
                  <a:pt x="952500" y="45720"/>
                </a:lnTo>
                <a:lnTo>
                  <a:pt x="975360" y="45720"/>
                </a:lnTo>
                <a:lnTo>
                  <a:pt x="990600" y="38100"/>
                </a:lnTo>
                <a:lnTo>
                  <a:pt x="1005840" y="38100"/>
                </a:lnTo>
                <a:lnTo>
                  <a:pt x="1021080" y="30480"/>
                </a:lnTo>
                <a:lnTo>
                  <a:pt x="1036320" y="30480"/>
                </a:lnTo>
                <a:lnTo>
                  <a:pt x="1051560" y="22860"/>
                </a:lnTo>
                <a:lnTo>
                  <a:pt x="1066800" y="22860"/>
                </a:lnTo>
                <a:lnTo>
                  <a:pt x="1082040" y="22860"/>
                </a:lnTo>
                <a:lnTo>
                  <a:pt x="1097280" y="15240"/>
                </a:lnTo>
                <a:lnTo>
                  <a:pt x="1112520" y="15240"/>
                </a:lnTo>
                <a:lnTo>
                  <a:pt x="1127760" y="15240"/>
                </a:lnTo>
                <a:lnTo>
                  <a:pt x="1143000" y="15240"/>
                </a:lnTo>
                <a:lnTo>
                  <a:pt x="1158240" y="15240"/>
                </a:lnTo>
                <a:lnTo>
                  <a:pt x="1173480" y="15240"/>
                </a:lnTo>
                <a:lnTo>
                  <a:pt x="1181100" y="15240"/>
                </a:lnTo>
                <a:lnTo>
                  <a:pt x="1196340" y="15240"/>
                </a:lnTo>
                <a:lnTo>
                  <a:pt x="1211580" y="15240"/>
                </a:lnTo>
                <a:lnTo>
                  <a:pt x="1219200" y="15240"/>
                </a:lnTo>
                <a:lnTo>
                  <a:pt x="1234440" y="15240"/>
                </a:lnTo>
                <a:lnTo>
                  <a:pt x="1249680" y="15240"/>
                </a:lnTo>
                <a:lnTo>
                  <a:pt x="1257300" y="15240"/>
                </a:lnTo>
                <a:lnTo>
                  <a:pt x="1272540" y="15240"/>
                </a:lnTo>
                <a:lnTo>
                  <a:pt x="1280160" y="15240"/>
                </a:lnTo>
                <a:lnTo>
                  <a:pt x="1295400" y="15240"/>
                </a:lnTo>
                <a:lnTo>
                  <a:pt x="1310640" y="7620"/>
                </a:lnTo>
                <a:lnTo>
                  <a:pt x="1318260" y="7620"/>
                </a:lnTo>
                <a:lnTo>
                  <a:pt x="1333500" y="7620"/>
                </a:lnTo>
                <a:lnTo>
                  <a:pt x="1341120" y="7620"/>
                </a:lnTo>
                <a:lnTo>
                  <a:pt x="1356360" y="7620"/>
                </a:lnTo>
                <a:lnTo>
                  <a:pt x="1363980" y="7620"/>
                </a:lnTo>
                <a:lnTo>
                  <a:pt x="1371600" y="15240"/>
                </a:lnTo>
                <a:lnTo>
                  <a:pt x="1386840" y="15240"/>
                </a:lnTo>
                <a:lnTo>
                  <a:pt x="1394460" y="15240"/>
                </a:lnTo>
                <a:lnTo>
                  <a:pt x="1402080" y="15240"/>
                </a:lnTo>
                <a:lnTo>
                  <a:pt x="1417320" y="15240"/>
                </a:lnTo>
                <a:lnTo>
                  <a:pt x="1424940" y="15240"/>
                </a:lnTo>
                <a:lnTo>
                  <a:pt x="1432560" y="15240"/>
                </a:lnTo>
                <a:lnTo>
                  <a:pt x="1447800" y="15240"/>
                </a:lnTo>
                <a:lnTo>
                  <a:pt x="1455420" y="15240"/>
                </a:lnTo>
                <a:lnTo>
                  <a:pt x="1470660" y="15240"/>
                </a:lnTo>
                <a:lnTo>
                  <a:pt x="1478280" y="15240"/>
                </a:lnTo>
                <a:lnTo>
                  <a:pt x="1485900" y="15240"/>
                </a:lnTo>
                <a:lnTo>
                  <a:pt x="1493520" y="15240"/>
                </a:lnTo>
                <a:lnTo>
                  <a:pt x="1508760" y="15240"/>
                </a:lnTo>
                <a:lnTo>
                  <a:pt x="1516380" y="22860"/>
                </a:lnTo>
                <a:lnTo>
                  <a:pt x="1524000" y="22860"/>
                </a:lnTo>
                <a:lnTo>
                  <a:pt x="1539240" y="22860"/>
                </a:lnTo>
                <a:lnTo>
                  <a:pt x="1554480" y="22860"/>
                </a:lnTo>
                <a:lnTo>
                  <a:pt x="1562100" y="22860"/>
                </a:lnTo>
                <a:lnTo>
                  <a:pt x="1569720" y="22860"/>
                </a:lnTo>
                <a:lnTo>
                  <a:pt x="1584960" y="22860"/>
                </a:lnTo>
                <a:lnTo>
                  <a:pt x="1600200" y="22860"/>
                </a:lnTo>
                <a:lnTo>
                  <a:pt x="1607820" y="22860"/>
                </a:lnTo>
                <a:lnTo>
                  <a:pt x="1623060" y="22860"/>
                </a:lnTo>
                <a:lnTo>
                  <a:pt x="1630680" y="22860"/>
                </a:lnTo>
                <a:lnTo>
                  <a:pt x="1645920" y="22860"/>
                </a:lnTo>
                <a:lnTo>
                  <a:pt x="1661160" y="22860"/>
                </a:lnTo>
                <a:lnTo>
                  <a:pt x="1668780" y="22860"/>
                </a:lnTo>
                <a:lnTo>
                  <a:pt x="1684020" y="22860"/>
                </a:lnTo>
                <a:lnTo>
                  <a:pt x="1699260" y="22860"/>
                </a:lnTo>
                <a:lnTo>
                  <a:pt x="1706880" y="22860"/>
                </a:lnTo>
                <a:lnTo>
                  <a:pt x="1722120" y="22860"/>
                </a:lnTo>
                <a:lnTo>
                  <a:pt x="1729740" y="30480"/>
                </a:lnTo>
                <a:lnTo>
                  <a:pt x="1744980" y="30480"/>
                </a:lnTo>
                <a:lnTo>
                  <a:pt x="1760220" y="30480"/>
                </a:lnTo>
                <a:lnTo>
                  <a:pt x="1767840" y="30480"/>
                </a:lnTo>
                <a:lnTo>
                  <a:pt x="1783080" y="30480"/>
                </a:lnTo>
                <a:lnTo>
                  <a:pt x="1798320" y="30480"/>
                </a:lnTo>
                <a:lnTo>
                  <a:pt x="1805940" y="38100"/>
                </a:lnTo>
                <a:lnTo>
                  <a:pt x="1821180" y="38100"/>
                </a:lnTo>
                <a:lnTo>
                  <a:pt x="1828800" y="38100"/>
                </a:lnTo>
                <a:lnTo>
                  <a:pt x="1844040" y="38100"/>
                </a:lnTo>
                <a:lnTo>
                  <a:pt x="1859280" y="38100"/>
                </a:lnTo>
                <a:lnTo>
                  <a:pt x="1866900" y="38100"/>
                </a:lnTo>
                <a:lnTo>
                  <a:pt x="1882140" y="45720"/>
                </a:lnTo>
                <a:lnTo>
                  <a:pt x="1897380" y="45720"/>
                </a:lnTo>
                <a:lnTo>
                  <a:pt x="1905000" y="45720"/>
                </a:lnTo>
                <a:lnTo>
                  <a:pt x="1920240" y="53340"/>
                </a:lnTo>
                <a:lnTo>
                  <a:pt x="1927860" y="53340"/>
                </a:lnTo>
                <a:lnTo>
                  <a:pt x="1943100" y="53340"/>
                </a:lnTo>
                <a:lnTo>
                  <a:pt x="1958340" y="53340"/>
                </a:lnTo>
                <a:lnTo>
                  <a:pt x="1965960" y="53340"/>
                </a:lnTo>
                <a:lnTo>
                  <a:pt x="1981200" y="60960"/>
                </a:lnTo>
                <a:lnTo>
                  <a:pt x="1996440" y="60960"/>
                </a:lnTo>
                <a:lnTo>
                  <a:pt x="2011680" y="60960"/>
                </a:lnTo>
                <a:lnTo>
                  <a:pt x="2019300" y="60960"/>
                </a:lnTo>
                <a:lnTo>
                  <a:pt x="2034540" y="60960"/>
                </a:lnTo>
                <a:lnTo>
                  <a:pt x="2049780" y="68580"/>
                </a:lnTo>
                <a:lnTo>
                  <a:pt x="2057400" y="68580"/>
                </a:lnTo>
                <a:lnTo>
                  <a:pt x="2072640" y="68580"/>
                </a:lnTo>
                <a:lnTo>
                  <a:pt x="2087880" y="68580"/>
                </a:lnTo>
                <a:lnTo>
                  <a:pt x="2103120" y="68580"/>
                </a:lnTo>
                <a:lnTo>
                  <a:pt x="2110740" y="68580"/>
                </a:lnTo>
                <a:lnTo>
                  <a:pt x="2125980" y="68580"/>
                </a:lnTo>
                <a:lnTo>
                  <a:pt x="2141220" y="68580"/>
                </a:lnTo>
                <a:lnTo>
                  <a:pt x="2156460" y="68580"/>
                </a:lnTo>
                <a:lnTo>
                  <a:pt x="2171700" y="68580"/>
                </a:lnTo>
                <a:lnTo>
                  <a:pt x="2179320" y="68580"/>
                </a:lnTo>
                <a:lnTo>
                  <a:pt x="2194560" y="68580"/>
                </a:lnTo>
                <a:lnTo>
                  <a:pt x="2209800" y="68580"/>
                </a:lnTo>
                <a:lnTo>
                  <a:pt x="2225040" y="68580"/>
                </a:lnTo>
                <a:lnTo>
                  <a:pt x="2240280" y="68580"/>
                </a:lnTo>
                <a:lnTo>
                  <a:pt x="2247900" y="68580"/>
                </a:lnTo>
                <a:lnTo>
                  <a:pt x="2263140" y="68580"/>
                </a:lnTo>
                <a:lnTo>
                  <a:pt x="2270760" y="68580"/>
                </a:lnTo>
                <a:lnTo>
                  <a:pt x="2286000" y="68580"/>
                </a:lnTo>
                <a:lnTo>
                  <a:pt x="2301240" y="68580"/>
                </a:lnTo>
                <a:lnTo>
                  <a:pt x="2316480" y="68580"/>
                </a:lnTo>
                <a:lnTo>
                  <a:pt x="2324100" y="68580"/>
                </a:lnTo>
                <a:lnTo>
                  <a:pt x="2339340" y="68580"/>
                </a:lnTo>
                <a:lnTo>
                  <a:pt x="2354580" y="68580"/>
                </a:lnTo>
                <a:lnTo>
                  <a:pt x="2369820" y="68580"/>
                </a:lnTo>
                <a:lnTo>
                  <a:pt x="2385060" y="60960"/>
                </a:lnTo>
                <a:lnTo>
                  <a:pt x="2400300" y="60960"/>
                </a:lnTo>
                <a:lnTo>
                  <a:pt x="2415540" y="60960"/>
                </a:lnTo>
                <a:lnTo>
                  <a:pt x="2430780" y="60960"/>
                </a:lnTo>
                <a:lnTo>
                  <a:pt x="2446020" y="60960"/>
                </a:lnTo>
                <a:lnTo>
                  <a:pt x="2461260" y="60960"/>
                </a:lnTo>
                <a:lnTo>
                  <a:pt x="2476500" y="60960"/>
                </a:lnTo>
                <a:lnTo>
                  <a:pt x="2491740" y="60960"/>
                </a:lnTo>
                <a:lnTo>
                  <a:pt x="2506980" y="60960"/>
                </a:lnTo>
                <a:lnTo>
                  <a:pt x="2522220" y="60960"/>
                </a:lnTo>
                <a:lnTo>
                  <a:pt x="2537460" y="60960"/>
                </a:lnTo>
                <a:lnTo>
                  <a:pt x="2545080" y="60960"/>
                </a:lnTo>
                <a:lnTo>
                  <a:pt x="2560320" y="60960"/>
                </a:lnTo>
                <a:lnTo>
                  <a:pt x="2575560" y="60960"/>
                </a:lnTo>
                <a:lnTo>
                  <a:pt x="2590800" y="60960"/>
                </a:lnTo>
                <a:lnTo>
                  <a:pt x="2598420" y="53340"/>
                </a:lnTo>
                <a:lnTo>
                  <a:pt x="2613660" y="53340"/>
                </a:lnTo>
                <a:lnTo>
                  <a:pt x="2628900" y="53340"/>
                </a:lnTo>
                <a:lnTo>
                  <a:pt x="2644140" y="53340"/>
                </a:lnTo>
                <a:lnTo>
                  <a:pt x="2651760" y="53340"/>
                </a:lnTo>
                <a:lnTo>
                  <a:pt x="2667000" y="53340"/>
                </a:lnTo>
                <a:lnTo>
                  <a:pt x="2682240" y="53340"/>
                </a:lnTo>
                <a:lnTo>
                  <a:pt x="2689860" y="53340"/>
                </a:lnTo>
                <a:lnTo>
                  <a:pt x="2705100" y="53340"/>
                </a:lnTo>
                <a:lnTo>
                  <a:pt x="2720340" y="53340"/>
                </a:lnTo>
                <a:lnTo>
                  <a:pt x="2735580" y="53340"/>
                </a:lnTo>
                <a:lnTo>
                  <a:pt x="2743200" y="53340"/>
                </a:lnTo>
                <a:lnTo>
                  <a:pt x="2758440" y="45720"/>
                </a:lnTo>
                <a:lnTo>
                  <a:pt x="2773680" y="45720"/>
                </a:lnTo>
                <a:lnTo>
                  <a:pt x="2788920" y="45720"/>
                </a:lnTo>
                <a:lnTo>
                  <a:pt x="2796540" y="45720"/>
                </a:lnTo>
                <a:lnTo>
                  <a:pt x="2811780" y="45720"/>
                </a:lnTo>
                <a:lnTo>
                  <a:pt x="2827020" y="45720"/>
                </a:lnTo>
                <a:lnTo>
                  <a:pt x="2834640" y="45720"/>
                </a:lnTo>
                <a:lnTo>
                  <a:pt x="2849880" y="45720"/>
                </a:lnTo>
                <a:lnTo>
                  <a:pt x="2857500" y="45720"/>
                </a:lnTo>
                <a:lnTo>
                  <a:pt x="2880360" y="53340"/>
                </a:lnTo>
                <a:lnTo>
                  <a:pt x="2887980" y="53340"/>
                </a:lnTo>
                <a:lnTo>
                  <a:pt x="2903220" y="53340"/>
                </a:lnTo>
                <a:lnTo>
                  <a:pt x="2918460" y="53340"/>
                </a:lnTo>
                <a:lnTo>
                  <a:pt x="2933700" y="53340"/>
                </a:lnTo>
                <a:lnTo>
                  <a:pt x="2941320" y="53340"/>
                </a:lnTo>
                <a:lnTo>
                  <a:pt x="2956560" y="53340"/>
                </a:lnTo>
                <a:lnTo>
                  <a:pt x="2971800" y="53340"/>
                </a:lnTo>
                <a:lnTo>
                  <a:pt x="2987040" y="53340"/>
                </a:lnTo>
                <a:lnTo>
                  <a:pt x="2994660" y="53340"/>
                </a:lnTo>
                <a:lnTo>
                  <a:pt x="3009900" y="53340"/>
                </a:lnTo>
                <a:lnTo>
                  <a:pt x="3025140" y="53340"/>
                </a:lnTo>
                <a:lnTo>
                  <a:pt x="3040380" y="53340"/>
                </a:lnTo>
                <a:lnTo>
                  <a:pt x="3055620" y="53340"/>
                </a:lnTo>
                <a:lnTo>
                  <a:pt x="3070860" y="53340"/>
                </a:lnTo>
                <a:lnTo>
                  <a:pt x="3086100" y="53340"/>
                </a:lnTo>
                <a:lnTo>
                  <a:pt x="3093720" y="53340"/>
                </a:lnTo>
                <a:lnTo>
                  <a:pt x="3108960" y="53340"/>
                </a:lnTo>
                <a:lnTo>
                  <a:pt x="3124200" y="60960"/>
                </a:lnTo>
                <a:lnTo>
                  <a:pt x="3139440" y="60960"/>
                </a:lnTo>
                <a:lnTo>
                  <a:pt x="3154680" y="60960"/>
                </a:lnTo>
                <a:lnTo>
                  <a:pt x="3169920" y="60960"/>
                </a:lnTo>
                <a:lnTo>
                  <a:pt x="3185160" y="60960"/>
                </a:lnTo>
                <a:lnTo>
                  <a:pt x="3192780" y="60960"/>
                </a:lnTo>
                <a:lnTo>
                  <a:pt x="3208020" y="60960"/>
                </a:lnTo>
                <a:lnTo>
                  <a:pt x="3223260" y="60960"/>
                </a:lnTo>
                <a:lnTo>
                  <a:pt x="3238500" y="60960"/>
                </a:lnTo>
                <a:lnTo>
                  <a:pt x="3246120" y="60960"/>
                </a:lnTo>
                <a:lnTo>
                  <a:pt x="3261360" y="60960"/>
                </a:lnTo>
                <a:lnTo>
                  <a:pt x="3276600" y="60960"/>
                </a:lnTo>
                <a:lnTo>
                  <a:pt x="3291840" y="60960"/>
                </a:lnTo>
                <a:lnTo>
                  <a:pt x="3307080" y="60960"/>
                </a:lnTo>
                <a:lnTo>
                  <a:pt x="3322320" y="60960"/>
                </a:lnTo>
                <a:lnTo>
                  <a:pt x="3337560" y="60960"/>
                </a:lnTo>
                <a:lnTo>
                  <a:pt x="3345180" y="60960"/>
                </a:lnTo>
                <a:lnTo>
                  <a:pt x="3368040" y="60960"/>
                </a:lnTo>
                <a:lnTo>
                  <a:pt x="3383280" y="60960"/>
                </a:lnTo>
                <a:lnTo>
                  <a:pt x="3398520" y="60960"/>
                </a:lnTo>
                <a:lnTo>
                  <a:pt x="3413760" y="60960"/>
                </a:lnTo>
                <a:lnTo>
                  <a:pt x="3429000" y="60960"/>
                </a:lnTo>
                <a:lnTo>
                  <a:pt x="3436620" y="53340"/>
                </a:lnTo>
                <a:lnTo>
                  <a:pt x="3451860" y="53340"/>
                </a:lnTo>
                <a:lnTo>
                  <a:pt x="3467100" y="53340"/>
                </a:lnTo>
                <a:lnTo>
                  <a:pt x="3482340" y="53340"/>
                </a:lnTo>
                <a:lnTo>
                  <a:pt x="3489960" y="53340"/>
                </a:lnTo>
                <a:lnTo>
                  <a:pt x="3505200" y="53340"/>
                </a:lnTo>
                <a:lnTo>
                  <a:pt x="3520440" y="53340"/>
                </a:lnTo>
                <a:lnTo>
                  <a:pt x="3535680" y="53340"/>
                </a:lnTo>
                <a:lnTo>
                  <a:pt x="3543300" y="53340"/>
                </a:lnTo>
                <a:lnTo>
                  <a:pt x="3566160" y="53340"/>
                </a:lnTo>
                <a:lnTo>
                  <a:pt x="3573780" y="53340"/>
                </a:lnTo>
                <a:lnTo>
                  <a:pt x="3589020" y="53340"/>
                </a:lnTo>
                <a:lnTo>
                  <a:pt x="3604260" y="53340"/>
                </a:lnTo>
                <a:lnTo>
                  <a:pt x="3619500" y="53340"/>
                </a:lnTo>
                <a:lnTo>
                  <a:pt x="3627120" y="53340"/>
                </a:lnTo>
                <a:lnTo>
                  <a:pt x="3642360" y="53340"/>
                </a:lnTo>
                <a:lnTo>
                  <a:pt x="3657600" y="53340"/>
                </a:lnTo>
                <a:lnTo>
                  <a:pt x="3672840" y="53340"/>
                </a:lnTo>
                <a:lnTo>
                  <a:pt x="3680460" y="53340"/>
                </a:lnTo>
                <a:lnTo>
                  <a:pt x="3695700" y="53340"/>
                </a:lnTo>
                <a:lnTo>
                  <a:pt x="3710940" y="53340"/>
                </a:lnTo>
                <a:lnTo>
                  <a:pt x="3726180" y="53340"/>
                </a:lnTo>
                <a:lnTo>
                  <a:pt x="3741420" y="53340"/>
                </a:lnTo>
                <a:lnTo>
                  <a:pt x="3756660" y="53340"/>
                </a:lnTo>
                <a:lnTo>
                  <a:pt x="3771900" y="53340"/>
                </a:lnTo>
                <a:lnTo>
                  <a:pt x="3787140" y="60960"/>
                </a:lnTo>
                <a:lnTo>
                  <a:pt x="3802380" y="60960"/>
                </a:lnTo>
                <a:lnTo>
                  <a:pt x="3817620" y="60960"/>
                </a:lnTo>
                <a:lnTo>
                  <a:pt x="3825240" y="60960"/>
                </a:lnTo>
                <a:lnTo>
                  <a:pt x="3840480" y="60960"/>
                </a:lnTo>
                <a:lnTo>
                  <a:pt x="3855720" y="60960"/>
                </a:lnTo>
                <a:lnTo>
                  <a:pt x="3870960" y="60960"/>
                </a:lnTo>
                <a:lnTo>
                  <a:pt x="3886200" y="60960"/>
                </a:lnTo>
                <a:lnTo>
                  <a:pt x="3901440" y="60960"/>
                </a:lnTo>
                <a:lnTo>
                  <a:pt x="3916680" y="60960"/>
                </a:lnTo>
                <a:lnTo>
                  <a:pt x="3931920" y="60960"/>
                </a:lnTo>
                <a:lnTo>
                  <a:pt x="3954780" y="60960"/>
                </a:lnTo>
                <a:lnTo>
                  <a:pt x="3970020" y="60960"/>
                </a:lnTo>
                <a:lnTo>
                  <a:pt x="3985260" y="53340"/>
                </a:lnTo>
                <a:lnTo>
                  <a:pt x="4000500" y="53340"/>
                </a:lnTo>
                <a:lnTo>
                  <a:pt x="4015740" y="53340"/>
                </a:lnTo>
                <a:lnTo>
                  <a:pt x="4030980" y="53340"/>
                </a:lnTo>
                <a:lnTo>
                  <a:pt x="4046220" y="53340"/>
                </a:lnTo>
                <a:lnTo>
                  <a:pt x="4061460" y="53340"/>
                </a:lnTo>
                <a:lnTo>
                  <a:pt x="4076700" y="53340"/>
                </a:lnTo>
                <a:lnTo>
                  <a:pt x="4091940" y="53340"/>
                </a:lnTo>
                <a:lnTo>
                  <a:pt x="4107180" y="53340"/>
                </a:lnTo>
                <a:lnTo>
                  <a:pt x="4122420" y="53340"/>
                </a:lnTo>
                <a:lnTo>
                  <a:pt x="4137660" y="45720"/>
                </a:lnTo>
                <a:lnTo>
                  <a:pt x="4152900" y="45720"/>
                </a:lnTo>
                <a:lnTo>
                  <a:pt x="4168140" y="45720"/>
                </a:lnTo>
                <a:lnTo>
                  <a:pt x="4183380" y="38100"/>
                </a:lnTo>
                <a:lnTo>
                  <a:pt x="4198620" y="38100"/>
                </a:lnTo>
                <a:lnTo>
                  <a:pt x="4213860" y="38100"/>
                </a:lnTo>
                <a:lnTo>
                  <a:pt x="4229100" y="38100"/>
                </a:lnTo>
                <a:lnTo>
                  <a:pt x="4251960" y="38100"/>
                </a:lnTo>
                <a:lnTo>
                  <a:pt x="4267200" y="30480"/>
                </a:lnTo>
                <a:lnTo>
                  <a:pt x="4282440" y="30480"/>
                </a:lnTo>
                <a:lnTo>
                  <a:pt x="4297680" y="30480"/>
                </a:lnTo>
                <a:lnTo>
                  <a:pt x="4312920" y="30480"/>
                </a:lnTo>
                <a:lnTo>
                  <a:pt x="4328160" y="22860"/>
                </a:lnTo>
                <a:lnTo>
                  <a:pt x="4351020" y="22860"/>
                </a:lnTo>
                <a:lnTo>
                  <a:pt x="4366260" y="22860"/>
                </a:lnTo>
                <a:lnTo>
                  <a:pt x="4373880" y="15240"/>
                </a:lnTo>
                <a:lnTo>
                  <a:pt x="4396740" y="15240"/>
                </a:lnTo>
                <a:lnTo>
                  <a:pt x="4404360" y="15240"/>
                </a:lnTo>
                <a:lnTo>
                  <a:pt x="4419600" y="15240"/>
                </a:lnTo>
                <a:lnTo>
                  <a:pt x="4434840" y="15240"/>
                </a:lnTo>
                <a:lnTo>
                  <a:pt x="4450080" y="15240"/>
                </a:lnTo>
                <a:lnTo>
                  <a:pt x="4465320" y="15240"/>
                </a:lnTo>
                <a:lnTo>
                  <a:pt x="4480560" y="15240"/>
                </a:lnTo>
                <a:lnTo>
                  <a:pt x="4495800" y="15240"/>
                </a:lnTo>
                <a:lnTo>
                  <a:pt x="4511040" y="15240"/>
                </a:lnTo>
                <a:lnTo>
                  <a:pt x="4526280" y="15240"/>
                </a:lnTo>
                <a:lnTo>
                  <a:pt x="4541520" y="15240"/>
                </a:lnTo>
                <a:lnTo>
                  <a:pt x="4549140" y="15240"/>
                </a:lnTo>
                <a:lnTo>
                  <a:pt x="4564380" y="15240"/>
                </a:lnTo>
                <a:lnTo>
                  <a:pt x="4572000" y="15240"/>
                </a:lnTo>
                <a:lnTo>
                  <a:pt x="4587240" y="22860"/>
                </a:lnTo>
                <a:lnTo>
                  <a:pt x="4594860" y="22860"/>
                </a:lnTo>
                <a:lnTo>
                  <a:pt x="4610100" y="22860"/>
                </a:lnTo>
                <a:lnTo>
                  <a:pt x="4617720" y="22860"/>
                </a:lnTo>
                <a:lnTo>
                  <a:pt x="4632960" y="22860"/>
                </a:lnTo>
                <a:lnTo>
                  <a:pt x="4640580" y="22860"/>
                </a:lnTo>
                <a:lnTo>
                  <a:pt x="4655820" y="22860"/>
                </a:lnTo>
                <a:lnTo>
                  <a:pt x="4663440" y="22860"/>
                </a:lnTo>
                <a:lnTo>
                  <a:pt x="4678680" y="22860"/>
                </a:lnTo>
                <a:lnTo>
                  <a:pt x="4686300" y="22860"/>
                </a:lnTo>
                <a:lnTo>
                  <a:pt x="4701540" y="22860"/>
                </a:lnTo>
                <a:lnTo>
                  <a:pt x="4716780" y="15240"/>
                </a:lnTo>
                <a:lnTo>
                  <a:pt x="4724400" y="15240"/>
                </a:lnTo>
                <a:lnTo>
                  <a:pt x="4739640" y="15240"/>
                </a:lnTo>
                <a:lnTo>
                  <a:pt x="4754880" y="15240"/>
                </a:lnTo>
                <a:lnTo>
                  <a:pt x="4762500" y="15240"/>
                </a:lnTo>
                <a:lnTo>
                  <a:pt x="4777740" y="15240"/>
                </a:lnTo>
                <a:lnTo>
                  <a:pt x="4792980" y="15240"/>
                </a:lnTo>
                <a:lnTo>
                  <a:pt x="4808220" y="15240"/>
                </a:lnTo>
                <a:lnTo>
                  <a:pt x="4823460" y="7620"/>
                </a:lnTo>
                <a:lnTo>
                  <a:pt x="4838700" y="7620"/>
                </a:lnTo>
                <a:lnTo>
                  <a:pt x="4846320" y="7620"/>
                </a:lnTo>
                <a:lnTo>
                  <a:pt x="4861560" y="7620"/>
                </a:lnTo>
                <a:lnTo>
                  <a:pt x="4876800" y="7620"/>
                </a:lnTo>
                <a:lnTo>
                  <a:pt x="4892040" y="7620"/>
                </a:lnTo>
                <a:lnTo>
                  <a:pt x="4899660" y="7620"/>
                </a:lnTo>
                <a:lnTo>
                  <a:pt x="4914900" y="7620"/>
                </a:lnTo>
                <a:lnTo>
                  <a:pt x="4930140" y="0"/>
                </a:lnTo>
                <a:lnTo>
                  <a:pt x="4937760" y="0"/>
                </a:lnTo>
                <a:lnTo>
                  <a:pt x="4953000" y="0"/>
                </a:lnTo>
                <a:lnTo>
                  <a:pt x="4960620" y="0"/>
                </a:lnTo>
                <a:lnTo>
                  <a:pt x="4968240" y="0"/>
                </a:lnTo>
                <a:lnTo>
                  <a:pt x="4975860" y="0"/>
                </a:lnTo>
                <a:lnTo>
                  <a:pt x="4983480" y="0"/>
                </a:lnTo>
                <a:lnTo>
                  <a:pt x="4991100" y="0"/>
                </a:lnTo>
                <a:lnTo>
                  <a:pt x="4998720" y="0"/>
                </a:lnTo>
                <a:lnTo>
                  <a:pt x="5006340" y="0"/>
                </a:lnTo>
                <a:lnTo>
                  <a:pt x="5006340" y="0"/>
                </a:lnTo>
                <a:lnTo>
                  <a:pt x="5013960" y="0"/>
                </a:lnTo>
                <a:lnTo>
                  <a:pt x="5013960" y="0"/>
                </a:lnTo>
                <a:lnTo>
                  <a:pt x="5021580" y="0"/>
                </a:lnTo>
                <a:lnTo>
                  <a:pt x="5021580" y="0"/>
                </a:lnTo>
                <a:lnTo>
                  <a:pt x="5029200" y="0"/>
                </a:lnTo>
                <a:lnTo>
                  <a:pt x="5029200" y="0"/>
                </a:lnTo>
                <a:lnTo>
                  <a:pt x="5036820" y="0"/>
                </a:lnTo>
                <a:lnTo>
                  <a:pt x="50368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366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Sharing/Publishing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work has been edited, it should be shared!</a:t>
            </a:r>
            <a:endParaRPr lang="en-US" dirty="0"/>
          </a:p>
        </p:txBody>
      </p:sp>
      <p:pic>
        <p:nvPicPr>
          <p:cNvPr id="5122" name="Picture 2" descr="C:\Users\ndudley\AppData\Local\Microsoft\Windows\Temporary Internet Files\Content.IE5\39FUY4DK\MC90044022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48000"/>
            <a:ext cx="2697867" cy="221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885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229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Writing Process</vt:lpstr>
      <vt:lpstr>Step 1: Prewriting</vt:lpstr>
      <vt:lpstr>Step 2: Drafting</vt:lpstr>
      <vt:lpstr>Step 3: Revising</vt:lpstr>
      <vt:lpstr>Step 4: Editing</vt:lpstr>
      <vt:lpstr>Step 5: Sharing/Publishing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Writing Process</dc:title>
  <dc:creator>m</dc:creator>
  <cp:lastModifiedBy>Anna</cp:lastModifiedBy>
  <cp:revision>10</cp:revision>
  <dcterms:created xsi:type="dcterms:W3CDTF">2012-10-25T19:05:48Z</dcterms:created>
  <dcterms:modified xsi:type="dcterms:W3CDTF">2013-12-15T22:38:36Z</dcterms:modified>
</cp:coreProperties>
</file>